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70"/>
  </p:notesMasterIdLst>
  <p:sldIdLst>
    <p:sldId id="256" r:id="rId2"/>
    <p:sldId id="258" r:id="rId3"/>
    <p:sldId id="259" r:id="rId4"/>
    <p:sldId id="260" r:id="rId5"/>
    <p:sldId id="266" r:id="rId6"/>
    <p:sldId id="297" r:id="rId7"/>
    <p:sldId id="298" r:id="rId8"/>
    <p:sldId id="261" r:id="rId9"/>
    <p:sldId id="299" r:id="rId10"/>
    <p:sldId id="300" r:id="rId11"/>
    <p:sldId id="305" r:id="rId12"/>
    <p:sldId id="306" r:id="rId13"/>
    <p:sldId id="307" r:id="rId14"/>
    <p:sldId id="301" r:id="rId15"/>
    <p:sldId id="302" r:id="rId16"/>
    <p:sldId id="337" r:id="rId17"/>
    <p:sldId id="303" r:id="rId18"/>
    <p:sldId id="304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262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4" r:id="rId64"/>
    <p:sldId id="355" r:id="rId65"/>
    <p:sldId id="356" r:id="rId66"/>
    <p:sldId id="357" r:id="rId67"/>
    <p:sldId id="358" r:id="rId68"/>
    <p:sldId id="275" r:id="rId6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71"/>
      <p:bold r:id="rId72"/>
      <p:italic r:id="rId73"/>
      <p:boldItalic r:id="rId74"/>
    </p:embeddedFont>
    <p:embeddedFont>
      <p:font typeface="Familjen Grotesk" panose="020B0604020202020204" charset="0"/>
      <p:regular r:id="rId75"/>
      <p:bold r:id="rId76"/>
      <p:italic r:id="rId77"/>
      <p:boldItalic r:id="rId78"/>
    </p:embeddedFont>
    <p:embeddedFont>
      <p:font typeface="Raleway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7617F7-B2EB-40B9-8B73-E7677BF0C273}">
  <a:tblStyle styleId="{157617F7-B2EB-40B9-8B73-E7677BF0C2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B839C3-7181-4B5E-8AAE-2E780C2F2A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27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73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83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166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310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815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596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686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33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54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99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88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500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594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050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466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815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5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001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4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868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84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74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2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105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091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899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658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68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590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473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484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3566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830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729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497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726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46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08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003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8295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0181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212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883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8518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8270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587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7741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426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999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9114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691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6529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8648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9508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8875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1620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0985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699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71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18175" y="770900"/>
            <a:ext cx="5107500" cy="21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18175" y="3469700"/>
            <a:ext cx="25371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570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2885875" y="15570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2885875" y="29904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 hasCustomPrompt="1"/>
          </p:nvPr>
        </p:nvSpPr>
        <p:spPr>
          <a:xfrm>
            <a:off x="5051750" y="15570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5051750" y="29904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0000" y="2004675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2885875" y="2004675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5051750" y="2004675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3"/>
          </p:nvPr>
        </p:nvSpPr>
        <p:spPr>
          <a:xfrm>
            <a:off x="720000" y="3438150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2885875" y="3438150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5051750" y="3438150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937625" y="2184114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2"/>
          </p:nvPr>
        </p:nvSpPr>
        <p:spPr>
          <a:xfrm>
            <a:off x="3484347" y="2184114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3"/>
          </p:nvPr>
        </p:nvSpPr>
        <p:spPr>
          <a:xfrm>
            <a:off x="6031075" y="2184114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4"/>
          </p:nvPr>
        </p:nvSpPr>
        <p:spPr>
          <a:xfrm>
            <a:off x="937625" y="1730489"/>
            <a:ext cx="2175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484350" y="1730489"/>
            <a:ext cx="2175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6031075" y="1730489"/>
            <a:ext cx="2175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ctrTitle"/>
          </p:nvPr>
        </p:nvSpPr>
        <p:spPr>
          <a:xfrm>
            <a:off x="1382675" y="885550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1382675" y="1840075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71510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-5050" y="-23700"/>
            <a:ext cx="516900" cy="519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2"/>
          <p:cNvGrpSpPr/>
          <p:nvPr/>
        </p:nvGrpSpPr>
        <p:grpSpPr>
          <a:xfrm>
            <a:off x="-5050" y="-23700"/>
            <a:ext cx="9149050" cy="5190900"/>
            <a:chOff x="-5050" y="-23700"/>
            <a:chExt cx="9149050" cy="5190900"/>
          </a:xfrm>
        </p:grpSpPr>
        <p:sp>
          <p:nvSpPr>
            <p:cNvPr id="124" name="Google Shape;124;p22"/>
            <p:cNvSpPr/>
            <p:nvPr/>
          </p:nvSpPr>
          <p:spPr>
            <a:xfrm>
              <a:off x="-505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862710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3810245" y="2186251"/>
            <a:ext cx="27243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720000" y="2186251"/>
            <a:ext cx="27243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20000" y="1602700"/>
            <a:ext cx="2724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3810239" y="1602700"/>
            <a:ext cx="2724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372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0000" y="1863900"/>
            <a:ext cx="40092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5596300" y="535000"/>
            <a:ext cx="2832600" cy="40689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-25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/>
          <p:nvPr/>
        </p:nvSpPr>
        <p:spPr>
          <a:xfrm>
            <a:off x="-50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715178" y="914100"/>
            <a:ext cx="3981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715175" y="2970625"/>
            <a:ext cx="3981600" cy="11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miljen Grotesk"/>
              <a:buNone/>
              <a:defRPr sz="30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sz="3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sz="3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sz="3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sz="3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sz="3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sz="3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sz="3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sz="35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  <p:sldLayoutId id="2147483666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0" y="3191700"/>
            <a:ext cx="9144000" cy="195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ctrTitle"/>
          </p:nvPr>
        </p:nvSpPr>
        <p:spPr>
          <a:xfrm>
            <a:off x="3218174" y="770900"/>
            <a:ext cx="5384225" cy="21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Stroke Risk Prediction Using Different Machine Learning Models.</a:t>
            </a:r>
            <a:endParaRPr sz="4000" i="1" dirty="0">
              <a:solidFill>
                <a:schemeClr val="dk2"/>
              </a:solidFill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"/>
          </p:nvPr>
        </p:nvSpPr>
        <p:spPr>
          <a:xfrm>
            <a:off x="3218175" y="3469700"/>
            <a:ext cx="4978768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Sondos Ameen Awad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211001732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 Dr. Muhammad El-sayeh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1600" y="367900"/>
            <a:ext cx="2393249" cy="440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6"/>
          <p:cNvCxnSpPr/>
          <p:nvPr/>
        </p:nvCxnSpPr>
        <p:spPr>
          <a:xfrm>
            <a:off x="3311150" y="2942825"/>
            <a:ext cx="512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55292" y="2209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311" y="-109211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57840" y="214205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unnecessary columns.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C72DE-C8E3-B932-F9BE-783B80535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1" y="2596294"/>
            <a:ext cx="5816899" cy="55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937514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dataset shape before dropping column.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49933-5F44-AC0F-340D-ED1BCBE70B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5293" y="1404543"/>
            <a:ext cx="3657095" cy="737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4C64A3-38B6-AC6D-E124-F3A7A1D365BA}"/>
              </a:ext>
            </a:extLst>
          </p:cNvPr>
          <p:cNvSpPr txBox="1"/>
          <p:nvPr/>
        </p:nvSpPr>
        <p:spPr>
          <a:xfrm>
            <a:off x="357840" y="334720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dataset shape after dropping column.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E461B-6438-897E-C7A5-3179E79997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5292" y="3727502"/>
            <a:ext cx="3657095" cy="8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2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39870" y="2339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311" y="-109211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39870" y="806686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outliers. </a:t>
            </a:r>
          </a:p>
        </p:txBody>
      </p:sp>
      <p:pic>
        <p:nvPicPr>
          <p:cNvPr id="4" name="Picture 3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AC409DE0-E217-6C37-A5A7-175B72A1D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70" y="1131089"/>
            <a:ext cx="6458952" cy="3563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01FDA2-5255-2F0D-6C37-AFA94E674BA8}"/>
              </a:ext>
            </a:extLst>
          </p:cNvPr>
          <p:cNvSpPr/>
          <p:nvPr/>
        </p:nvSpPr>
        <p:spPr>
          <a:xfrm>
            <a:off x="4003783" y="1198917"/>
            <a:ext cx="857250" cy="1960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06641-CD78-F7CF-A761-664FB9B76984}"/>
              </a:ext>
            </a:extLst>
          </p:cNvPr>
          <p:cNvSpPr/>
          <p:nvPr/>
        </p:nvSpPr>
        <p:spPr>
          <a:xfrm>
            <a:off x="2420469" y="2220069"/>
            <a:ext cx="857250" cy="996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4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39870" y="2339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311" y="-109211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39870" y="806686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outliers.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09DE0-E217-6C37-A5A7-175B72A1D5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9870" y="1114463"/>
            <a:ext cx="5702414" cy="35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5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59972" y="2339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311" y="-109211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359972" y="806686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outliers again. </a:t>
            </a: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23609615-1983-FC33-6519-D36D76DFD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9" y="1080525"/>
            <a:ext cx="6336319" cy="36083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01FDA2-5255-2F0D-6C37-AFA94E674BA8}"/>
              </a:ext>
            </a:extLst>
          </p:cNvPr>
          <p:cNvSpPr/>
          <p:nvPr/>
        </p:nvSpPr>
        <p:spPr>
          <a:xfrm>
            <a:off x="3783347" y="1145886"/>
            <a:ext cx="857250" cy="95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06641-CD78-F7CF-A761-664FB9B76984}"/>
              </a:ext>
            </a:extLst>
          </p:cNvPr>
          <p:cNvSpPr/>
          <p:nvPr/>
        </p:nvSpPr>
        <p:spPr>
          <a:xfrm>
            <a:off x="2252543" y="1551213"/>
            <a:ext cx="857250" cy="852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2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50337" y="2445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297" y="3868715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94829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data.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49933-5F44-AC0F-340D-ED1BCBE7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337" y="1402527"/>
            <a:ext cx="7964141" cy="493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67DD97-0E10-281E-3651-6FD89F483B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03"/>
          <a:stretch/>
        </p:blipFill>
        <p:spPr>
          <a:xfrm>
            <a:off x="625973" y="1980579"/>
            <a:ext cx="3823563" cy="261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67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79639" y="224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471" y="-125539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97289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Visualizations. </a:t>
            </a:r>
          </a:p>
        </p:txBody>
      </p:sp>
      <p:pic>
        <p:nvPicPr>
          <p:cNvPr id="3" name="Picture 2" descr="A graph with a bar and text&#10;&#10;Description automatically generated with medium confidence">
            <a:extLst>
              <a:ext uri="{FF2B5EF4-FFF2-40B4-BE49-F238E27FC236}">
                <a16:creationId xmlns:a16="http://schemas.microsoft.com/office/drawing/2014/main" id="{CFE04F99-88E6-946C-3E67-DE25967F7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43" y="1369636"/>
            <a:ext cx="3964196" cy="3106472"/>
          </a:xfrm>
          <a:prstGeom prst="rect">
            <a:avLst/>
          </a:prstGeom>
        </p:spPr>
      </p:pic>
      <p:pic>
        <p:nvPicPr>
          <p:cNvPr id="7" name="Picture 6" descr="A bar graph with blue and orange squares&#10;&#10;Description automatically generated">
            <a:extLst>
              <a:ext uri="{FF2B5EF4-FFF2-40B4-BE49-F238E27FC236}">
                <a16:creationId xmlns:a16="http://schemas.microsoft.com/office/drawing/2014/main" id="{C78D5033-06D5-5ACB-3666-96A10E1EA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69636"/>
            <a:ext cx="4298041" cy="32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5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23541" y="224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921" y="3686846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97289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“other” in gender column.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1D8363-8440-A70C-7F02-D5315E4F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1" y="1317029"/>
            <a:ext cx="8407680" cy="15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5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23541" y="224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471" y="-125539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97289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lang="en-US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04F99-88E6-946C-3E67-DE25967F71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7443" y="1449918"/>
            <a:ext cx="3964196" cy="2945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D5033-06D5-5ACB-3666-96A10E1EAF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449918"/>
            <a:ext cx="4298041" cy="28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20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23541" y="224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471" y="-125539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97289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04F99-88E6-946C-3E67-DE25967F71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476" y="1449918"/>
            <a:ext cx="3646130" cy="2945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D5033-06D5-5ACB-3666-96A10E1EAF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77059" y="1529025"/>
            <a:ext cx="3638936" cy="28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22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55292" y="2031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311" y="-109211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94829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C64A3-38B6-AC6D-E124-F3A7A1D365BA}"/>
              </a:ext>
            </a:extLst>
          </p:cNvPr>
          <p:cNvSpPr txBox="1"/>
          <p:nvPr/>
        </p:nvSpPr>
        <p:spPr>
          <a:xfrm>
            <a:off x="423541" y="295280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E461B-6438-897E-C7A5-3179E79997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541" y="3260585"/>
            <a:ext cx="5471073" cy="1332339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20D235-AA26-7D69-5CE9-3D9509D1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2" y="1407068"/>
            <a:ext cx="5970001" cy="1394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3006E6-946A-1C19-0D93-942F06DD2B4B}"/>
              </a:ext>
            </a:extLst>
          </p:cNvPr>
          <p:cNvSpPr/>
          <p:nvPr/>
        </p:nvSpPr>
        <p:spPr>
          <a:xfrm>
            <a:off x="865414" y="3260585"/>
            <a:ext cx="840922" cy="1332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8C482-029F-FF02-6271-37662C337533}"/>
              </a:ext>
            </a:extLst>
          </p:cNvPr>
          <p:cNvSpPr/>
          <p:nvPr/>
        </p:nvSpPr>
        <p:spPr>
          <a:xfrm>
            <a:off x="4421523" y="3260585"/>
            <a:ext cx="840922" cy="1332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10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>
            <a:off x="0" y="2724600"/>
            <a:ext cx="9144000" cy="24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2031"/>
                </a:solidFill>
              </a:rPr>
              <a:t>Table of contents</a:t>
            </a:r>
            <a:endParaRPr>
              <a:solidFill>
                <a:srgbClr val="192031"/>
              </a:solidFill>
            </a:endParaRPr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 idx="2"/>
          </p:nvPr>
        </p:nvSpPr>
        <p:spPr>
          <a:xfrm>
            <a:off x="720000" y="1557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3"/>
          </p:nvPr>
        </p:nvSpPr>
        <p:spPr>
          <a:xfrm>
            <a:off x="720000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 idx="4"/>
          </p:nvPr>
        </p:nvSpPr>
        <p:spPr>
          <a:xfrm>
            <a:off x="2885875" y="1557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 idx="5"/>
          </p:nvPr>
        </p:nvSpPr>
        <p:spPr>
          <a:xfrm>
            <a:off x="2885875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6"/>
          </p:nvPr>
        </p:nvSpPr>
        <p:spPr>
          <a:xfrm>
            <a:off x="5051750" y="1557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 idx="7"/>
          </p:nvPr>
        </p:nvSpPr>
        <p:spPr>
          <a:xfrm>
            <a:off x="5051750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>
            <a:off x="720000" y="2004675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8"/>
          </p:nvPr>
        </p:nvSpPr>
        <p:spPr>
          <a:xfrm>
            <a:off x="2885875" y="2004675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r>
              <a:rPr lang="en" dirty="0"/>
              <a:t> </a:t>
            </a:r>
            <a:endParaRPr dirty="0"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9"/>
          </p:nvPr>
        </p:nvSpPr>
        <p:spPr>
          <a:xfrm>
            <a:off x="5051750" y="2004675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3"/>
          </p:nvPr>
        </p:nvSpPr>
        <p:spPr>
          <a:xfrm>
            <a:off x="720000" y="3438150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onclusion </a:t>
            </a:r>
            <a:endParaRPr dirty="0"/>
          </a:p>
        </p:txBody>
      </p:sp>
      <p:sp>
        <p:nvSpPr>
          <p:cNvPr id="167" name="Google Shape;167;p28"/>
          <p:cNvSpPr txBox="1">
            <a:spLocks noGrp="1"/>
          </p:cNvSpPr>
          <p:nvPr>
            <p:ph type="subTitle" idx="14"/>
          </p:nvPr>
        </p:nvSpPr>
        <p:spPr>
          <a:xfrm>
            <a:off x="2885875" y="3438150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15"/>
          </p:nvPr>
        </p:nvSpPr>
        <p:spPr>
          <a:xfrm>
            <a:off x="5051750" y="3438150"/>
            <a:ext cx="21660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 </a:t>
            </a:r>
            <a:endParaRPr dirty="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975" y="2062300"/>
            <a:ext cx="1577231" cy="14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23541" y="1904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311" y="-109211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94829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scaling.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E461B-6438-897E-C7A5-3179E79997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541" y="2378842"/>
            <a:ext cx="6581416" cy="2287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0D235-AA26-7D69-5CE9-3D9509D1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3541" y="1298917"/>
            <a:ext cx="7677019" cy="8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3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55292" y="216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475" y="3356965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57840" y="209644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oversampling.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C72DE-C8E3-B932-F9BE-783B80535A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541" y="2438262"/>
            <a:ext cx="4834259" cy="591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94829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features and target variables.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49933-5F44-AC0F-340D-ED1BCBE70B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5292" y="1307414"/>
            <a:ext cx="4802508" cy="666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4C64A3-38B6-AC6D-E124-F3A7A1D365BA}"/>
              </a:ext>
            </a:extLst>
          </p:cNvPr>
          <p:cNvSpPr txBox="1"/>
          <p:nvPr/>
        </p:nvSpPr>
        <p:spPr>
          <a:xfrm>
            <a:off x="357840" y="320307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dataset.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E461B-6438-897E-C7A5-3179E79997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541" y="3595533"/>
            <a:ext cx="4834259" cy="79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00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23541" y="2146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468" y="112739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68" y="1470263"/>
            <a:ext cx="4539469" cy="3190531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566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23541" y="2063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468" y="112739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9517" y="1500380"/>
            <a:ext cx="5073825" cy="2930743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79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415343" y="311728"/>
            <a:ext cx="57286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415343" y="114627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3427555" y="88442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7555" y="1435175"/>
            <a:ext cx="5447507" cy="2934434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475080" y="1192205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486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397798" y="222873"/>
            <a:ext cx="57462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397798" y="1089559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Neighbor (KNN).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3397798" y="79557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97798" y="1422419"/>
            <a:ext cx="5447507" cy="2899675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580408" y="1318328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30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23541" y="2244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468" y="112739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276" y="1544030"/>
            <a:ext cx="5447507" cy="2868584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650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69012" y="207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468" y="112739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626" y="1551625"/>
            <a:ext cx="5447507" cy="2720498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8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387334" y="187196"/>
            <a:ext cx="58203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387334" y="1186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3387334" y="90210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7334" y="1541421"/>
            <a:ext cx="5447507" cy="2848432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62858" y="1340421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09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381696" y="121615"/>
            <a:ext cx="57623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381696" y="1140811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3381696" y="825191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1696" y="1468648"/>
            <a:ext cx="5447507" cy="2929707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38366" y="125985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67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2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77" name="Google Shape;177;p29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178" name="Google Shape;17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9"/>
            <p:cNvSpPr/>
            <p:nvPr/>
          </p:nvSpPr>
          <p:spPr>
            <a:xfrm rot="372207">
              <a:off x="1370727" y="609726"/>
              <a:ext cx="763471" cy="802728"/>
            </a:xfrm>
            <a:prstGeom prst="star10">
              <a:avLst>
                <a:gd name="adj" fmla="val 18870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80" name="Google Shape;180;p29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21524" y="2310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30903" y="113218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903" y="1539533"/>
            <a:ext cx="5447507" cy="2794844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360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580408" y="224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475" y="3356965"/>
            <a:ext cx="1713300" cy="136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0EF8A36-7E3E-A2B2-CC99-821C48767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03"/>
          <a:stretch/>
        </p:blipFill>
        <p:spPr>
          <a:xfrm>
            <a:off x="580408" y="1680064"/>
            <a:ext cx="6578938" cy="2359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8C60C-0CC6-B16F-8694-CF196099171B}"/>
              </a:ext>
            </a:extLst>
          </p:cNvPr>
          <p:cNvSpPr txBox="1"/>
          <p:nvPr/>
        </p:nvSpPr>
        <p:spPr>
          <a:xfrm>
            <a:off x="580408" y="1133542"/>
            <a:ext cx="4849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dictionary of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134296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580408" y="224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475" y="3356965"/>
            <a:ext cx="1713300" cy="136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F8A36-7E3E-A2B2-CC99-821C487679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4" b="1224"/>
          <a:stretch/>
        </p:blipFill>
        <p:spPr>
          <a:xfrm>
            <a:off x="580408" y="1680064"/>
            <a:ext cx="6578938" cy="2359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8C60C-0CC6-B16F-8694-CF196099171B}"/>
              </a:ext>
            </a:extLst>
          </p:cNvPr>
          <p:cNvSpPr txBox="1"/>
          <p:nvPr/>
        </p:nvSpPr>
        <p:spPr>
          <a:xfrm>
            <a:off x="580408" y="1133542"/>
            <a:ext cx="4849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grid search object, fit and predict.</a:t>
            </a:r>
          </a:p>
        </p:txBody>
      </p:sp>
    </p:spTree>
    <p:extLst>
      <p:ext uri="{BB962C8B-B14F-4D97-AF65-F5344CB8AC3E}">
        <p14:creationId xmlns:p14="http://schemas.microsoft.com/office/powerpoint/2010/main" val="2845973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580408" y="224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1C962C7-3521-45B4-DFD3-550155FC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6" y="1732504"/>
            <a:ext cx="3426801" cy="2610896"/>
          </a:xfrm>
          <a:prstGeom prst="rect">
            <a:avLst/>
          </a:prstGeom>
        </p:spPr>
      </p:pic>
      <p:pic>
        <p:nvPicPr>
          <p:cNvPr id="6" name="Picture 5" descr="A bar graph with different colored bars&#10;&#10;Description automatically generated">
            <a:extLst>
              <a:ext uri="{FF2B5EF4-FFF2-40B4-BE49-F238E27FC236}">
                <a16:creationId xmlns:a16="http://schemas.microsoft.com/office/drawing/2014/main" id="{52B1E3C6-2FC0-9B6E-468E-A186501D9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261" y="1299465"/>
            <a:ext cx="4945604" cy="3338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F8840A-E2E7-6559-5AF5-E2D890EF0551}"/>
              </a:ext>
            </a:extLst>
          </p:cNvPr>
          <p:cNvSpPr txBox="1"/>
          <p:nvPr/>
        </p:nvSpPr>
        <p:spPr>
          <a:xfrm>
            <a:off x="506930" y="926108"/>
            <a:ext cx="4849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Random forest model to visualize important features.</a:t>
            </a:r>
          </a:p>
        </p:txBody>
      </p:sp>
    </p:spTree>
    <p:extLst>
      <p:ext uri="{BB962C8B-B14F-4D97-AF65-F5344CB8AC3E}">
        <p14:creationId xmlns:p14="http://schemas.microsoft.com/office/powerpoint/2010/main" val="4155192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23541" y="2149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475" y="3356965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57840" y="207197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oversampling.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C72DE-C8E3-B932-F9BE-783B80535A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540" y="2435311"/>
            <a:ext cx="5170667" cy="598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94829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features and target variables.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49933-5F44-AC0F-340D-ED1BCBE70B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3541" y="1339041"/>
            <a:ext cx="5170667" cy="603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4C64A3-38B6-AC6D-E124-F3A7A1D365BA}"/>
              </a:ext>
            </a:extLst>
          </p:cNvPr>
          <p:cNvSpPr txBox="1"/>
          <p:nvPr/>
        </p:nvSpPr>
        <p:spPr>
          <a:xfrm>
            <a:off x="357840" y="3137762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dataset.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E461B-6438-897E-C7A5-3179E79997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540" y="3564381"/>
            <a:ext cx="5170667" cy="7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87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69012" y="2146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468" y="112739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468" y="1545078"/>
            <a:ext cx="5276647" cy="3122469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964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69012" y="2146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468" y="112739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468" y="1570025"/>
            <a:ext cx="5276647" cy="2788942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683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427555" y="141645"/>
            <a:ext cx="57164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415343" y="114627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3427555" y="88442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7555" y="1547759"/>
            <a:ext cx="5447507" cy="2950762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475080" y="1192205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041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427555" y="199455"/>
            <a:ext cx="57164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415343" y="114627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Neighbor (KNN).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3427555" y="88442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7555" y="1581715"/>
            <a:ext cx="5447507" cy="2892314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475080" y="1192205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24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88468" y="2146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468" y="112739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468" y="1556108"/>
            <a:ext cx="5276647" cy="2695823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37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61058" y="400710"/>
            <a:ext cx="4237200" cy="594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346744" y="1344353"/>
            <a:ext cx="4465829" cy="2388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13 million people experience a stroke each year.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Strokes are the largest cause of mortality and disability globally.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 stroke is an acute neurological condition caused by an interruption in blood flow to the brain, which deprives brain cells of oxygen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7" name="Google Shape;187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143" b="2153"/>
          <a:stretch/>
        </p:blipFill>
        <p:spPr>
          <a:xfrm>
            <a:off x="5596300" y="535000"/>
            <a:ext cx="2832601" cy="4069002"/>
          </a:xfrm>
          <a:prstGeom prst="rect">
            <a:avLst/>
          </a:prstGeom>
        </p:spPr>
      </p:pic>
      <p:grpSp>
        <p:nvGrpSpPr>
          <p:cNvPr id="188" name="Google Shape;188;p30"/>
          <p:cNvGrpSpPr/>
          <p:nvPr/>
        </p:nvGrpSpPr>
        <p:grpSpPr>
          <a:xfrm>
            <a:off x="4646050" y="3629576"/>
            <a:ext cx="1713300" cy="1468650"/>
            <a:chOff x="4646050" y="3629576"/>
            <a:chExt cx="1713300" cy="1468650"/>
          </a:xfrm>
        </p:grpSpPr>
        <p:pic>
          <p:nvPicPr>
            <p:cNvPr id="189" name="Google Shape;18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646050" y="3732948"/>
              <a:ext cx="1713300" cy="1365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30"/>
            <p:cNvSpPr/>
            <p:nvPr/>
          </p:nvSpPr>
          <p:spPr>
            <a:xfrm rot="371848">
              <a:off x="4842656" y="3658000"/>
              <a:ext cx="558564" cy="587552"/>
            </a:xfrm>
            <a:prstGeom prst="star10">
              <a:avLst>
                <a:gd name="adj" fmla="val 17537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88468" y="2244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468" y="112739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468" y="1552773"/>
            <a:ext cx="5276647" cy="2720612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099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430713" y="206082"/>
            <a:ext cx="57132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415343" y="114627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3427555" y="88442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7555" y="1613463"/>
            <a:ext cx="5447507" cy="2751255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475080" y="1192205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160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401673" y="220924"/>
            <a:ext cx="57423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3415343" y="114627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3427555" y="88442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15343" y="1602048"/>
            <a:ext cx="5447507" cy="2741352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475080" y="1192205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955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69012" y="215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468" y="1127398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D89A-F920-0B4A-D35B-0D57BD9BB9ED}"/>
              </a:ext>
            </a:extLst>
          </p:cNvPr>
          <p:cNvSpPr txBox="1"/>
          <p:nvPr/>
        </p:nvSpPr>
        <p:spPr>
          <a:xfrm>
            <a:off x="423541" y="784533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models development.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D80B-469B-1101-C7D4-8A62920C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468" y="1532073"/>
            <a:ext cx="5276647" cy="2850256"/>
          </a:xfrm>
          <a:prstGeom prst="rect">
            <a:avLst/>
          </a:prstGeom>
        </p:spPr>
      </p:pic>
      <p:grpSp>
        <p:nvGrpSpPr>
          <p:cNvPr id="15" name="Google Shape;432;p46">
            <a:extLst>
              <a:ext uri="{FF2B5EF4-FFF2-40B4-BE49-F238E27FC236}">
                <a16:creationId xmlns:a16="http://schemas.microsoft.com/office/drawing/2014/main" id="{7B854B99-158C-4C76-CFF3-7D7F5278AD34}"/>
              </a:ext>
            </a:extLst>
          </p:cNvPr>
          <p:cNvGrpSpPr/>
          <p:nvPr/>
        </p:nvGrpSpPr>
        <p:grpSpPr>
          <a:xfrm>
            <a:off x="6092109" y="1470263"/>
            <a:ext cx="2276284" cy="3003766"/>
            <a:chOff x="-189930" y="1268430"/>
            <a:chExt cx="1811880" cy="2570760"/>
          </a:xfrm>
        </p:grpSpPr>
        <p:sp>
          <p:nvSpPr>
            <p:cNvPr id="16" name="Google Shape;433;p46">
              <a:extLst>
                <a:ext uri="{FF2B5EF4-FFF2-40B4-BE49-F238E27FC236}">
                  <a16:creationId xmlns:a16="http://schemas.microsoft.com/office/drawing/2014/main" id="{9265E5D8-ADE5-23F9-485A-58B0BD956F97}"/>
                </a:ext>
              </a:extLst>
            </p:cNvPr>
            <p:cNvSpPr/>
            <p:nvPr/>
          </p:nvSpPr>
          <p:spPr>
            <a:xfrm>
              <a:off x="849390" y="2562990"/>
              <a:ext cx="67680" cy="1273680"/>
            </a:xfrm>
            <a:custGeom>
              <a:avLst/>
              <a:gdLst/>
              <a:ahLst/>
              <a:cxnLst/>
              <a:rect l="l" t="t" r="r" b="b"/>
              <a:pathLst>
                <a:path w="188" h="3538" extrusionOk="0">
                  <a:moveTo>
                    <a:pt x="188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53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34;p46">
              <a:extLst>
                <a:ext uri="{FF2B5EF4-FFF2-40B4-BE49-F238E27FC236}">
                  <a16:creationId xmlns:a16="http://schemas.microsoft.com/office/drawing/2014/main" id="{2BD2A152-C5F3-BB1C-C0FB-41EA08A22746}"/>
                </a:ext>
              </a:extLst>
            </p:cNvPr>
            <p:cNvSpPr/>
            <p:nvPr/>
          </p:nvSpPr>
          <p:spPr>
            <a:xfrm>
              <a:off x="1124070" y="2347350"/>
              <a:ext cx="244080" cy="35280"/>
            </a:xfrm>
            <a:custGeom>
              <a:avLst/>
              <a:gdLst/>
              <a:ahLst/>
              <a:cxnLst/>
              <a:rect l="l" t="t" r="r" b="b"/>
              <a:pathLst>
                <a:path w="678" h="98" extrusionOk="0">
                  <a:moveTo>
                    <a:pt x="678" y="98"/>
                  </a:moveTo>
                  <a:lnTo>
                    <a:pt x="7" y="98"/>
                  </a:lnTo>
                  <a:cubicBezTo>
                    <a:pt x="3" y="98"/>
                    <a:pt x="0" y="95"/>
                    <a:pt x="0" y="91"/>
                  </a:cubicBezTo>
                  <a:lnTo>
                    <a:pt x="0" y="7"/>
                  </a:lnTo>
                  <a:cubicBezTo>
                    <a:pt x="0" y="3"/>
                    <a:pt x="3" y="0"/>
                    <a:pt x="7" y="0"/>
                  </a:cubicBezTo>
                  <a:lnTo>
                    <a:pt x="678" y="0"/>
                  </a:lnTo>
                  <a:lnTo>
                    <a:pt x="678" y="9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35;p46">
              <a:extLst>
                <a:ext uri="{FF2B5EF4-FFF2-40B4-BE49-F238E27FC236}">
                  <a16:creationId xmlns:a16="http://schemas.microsoft.com/office/drawing/2014/main" id="{1EB242E9-22B4-3E5D-DF2C-D83FC759C6D1}"/>
                </a:ext>
              </a:extLst>
            </p:cNvPr>
            <p:cNvSpPr/>
            <p:nvPr/>
          </p:nvSpPr>
          <p:spPr>
            <a:xfrm>
              <a:off x="1327470" y="2254830"/>
              <a:ext cx="53280" cy="190080"/>
            </a:xfrm>
            <a:custGeom>
              <a:avLst/>
              <a:gdLst/>
              <a:ahLst/>
              <a:cxnLst/>
              <a:rect l="l" t="t" r="r" b="b"/>
              <a:pathLst>
                <a:path w="148" h="528" extrusionOk="0">
                  <a:moveTo>
                    <a:pt x="0" y="528"/>
                  </a:moveTo>
                  <a:lnTo>
                    <a:pt x="148" y="528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36;p46">
              <a:extLst>
                <a:ext uri="{FF2B5EF4-FFF2-40B4-BE49-F238E27FC236}">
                  <a16:creationId xmlns:a16="http://schemas.microsoft.com/office/drawing/2014/main" id="{A3B9B58F-1760-BE29-B2BE-CCB8C9DB2047}"/>
                </a:ext>
              </a:extLst>
            </p:cNvPr>
            <p:cNvSpPr/>
            <p:nvPr/>
          </p:nvSpPr>
          <p:spPr>
            <a:xfrm>
              <a:off x="1069350" y="2444910"/>
              <a:ext cx="461160" cy="44640"/>
            </a:xfrm>
            <a:custGeom>
              <a:avLst/>
              <a:gdLst/>
              <a:ahLst/>
              <a:cxnLst/>
              <a:rect l="l" t="t" r="r" b="b"/>
              <a:pathLst>
                <a:path w="1281" h="124" extrusionOk="0">
                  <a:moveTo>
                    <a:pt x="0" y="124"/>
                  </a:moveTo>
                  <a:lnTo>
                    <a:pt x="1281" y="124"/>
                  </a:lnTo>
                  <a:lnTo>
                    <a:pt x="1281" y="16"/>
                  </a:lnTo>
                  <a:cubicBezTo>
                    <a:pt x="1281" y="7"/>
                    <a:pt x="1273" y="0"/>
                    <a:pt x="1264" y="0"/>
                  </a:cubicBezTo>
                  <a:lnTo>
                    <a:pt x="8" y="0"/>
                  </a:lnTo>
                  <a:cubicBezTo>
                    <a:pt x="4" y="0"/>
                    <a:pt x="0" y="4"/>
                    <a:pt x="0" y="8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37;p46">
              <a:extLst>
                <a:ext uri="{FF2B5EF4-FFF2-40B4-BE49-F238E27FC236}">
                  <a16:creationId xmlns:a16="http://schemas.microsoft.com/office/drawing/2014/main" id="{8EF910E7-DDD0-7480-4B2B-B28878E335F2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31374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38;p46">
              <a:extLst>
                <a:ext uri="{FF2B5EF4-FFF2-40B4-BE49-F238E27FC236}">
                  <a16:creationId xmlns:a16="http://schemas.microsoft.com/office/drawing/2014/main" id="{A7421BE7-D12C-6C17-E4B4-F404E0957EB9}"/>
                </a:ext>
              </a:extLst>
            </p:cNvPr>
            <p:cNvSpPr/>
            <p:nvPr/>
          </p:nvSpPr>
          <p:spPr>
            <a:xfrm>
              <a:off x="1167630" y="2191830"/>
              <a:ext cx="94320" cy="99360"/>
            </a:xfrm>
            <a:custGeom>
              <a:avLst/>
              <a:gdLst/>
              <a:ahLst/>
              <a:cxnLst/>
              <a:rect l="l" t="t" r="r" b="b"/>
              <a:pathLst>
                <a:path w="262" h="276" extrusionOk="0">
                  <a:moveTo>
                    <a:pt x="0" y="190"/>
                  </a:moveTo>
                  <a:lnTo>
                    <a:pt x="0" y="276"/>
                  </a:lnTo>
                  <a:lnTo>
                    <a:pt x="262" y="276"/>
                  </a:lnTo>
                  <a:lnTo>
                    <a:pt x="262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39;p46">
              <a:extLst>
                <a:ext uri="{FF2B5EF4-FFF2-40B4-BE49-F238E27FC236}">
                  <a16:creationId xmlns:a16="http://schemas.microsoft.com/office/drawing/2014/main" id="{F6182418-8E5D-A281-327E-3A0121985EDA}"/>
                </a:ext>
              </a:extLst>
            </p:cNvPr>
            <p:cNvSpPr/>
            <p:nvPr/>
          </p:nvSpPr>
          <p:spPr>
            <a:xfrm>
              <a:off x="1167630" y="2194710"/>
              <a:ext cx="94320" cy="78120"/>
            </a:xfrm>
            <a:custGeom>
              <a:avLst/>
              <a:gdLst/>
              <a:ahLst/>
              <a:cxnLst/>
              <a:rect l="l" t="t" r="r" b="b"/>
              <a:pathLst>
                <a:path w="262" h="217" extrusionOk="0">
                  <a:moveTo>
                    <a:pt x="0" y="217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262" y="197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33100" rIns="90000" bIns="33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40;p46">
              <a:extLst>
                <a:ext uri="{FF2B5EF4-FFF2-40B4-BE49-F238E27FC236}">
                  <a16:creationId xmlns:a16="http://schemas.microsoft.com/office/drawing/2014/main" id="{E3A2E4D7-6A82-5003-7880-39807D98ED8C}"/>
                </a:ext>
              </a:extLst>
            </p:cNvPr>
            <p:cNvSpPr/>
            <p:nvPr/>
          </p:nvSpPr>
          <p:spPr>
            <a:xfrm>
              <a:off x="1151070" y="2291190"/>
              <a:ext cx="127440" cy="27000"/>
            </a:xfrm>
            <a:custGeom>
              <a:avLst/>
              <a:gdLst/>
              <a:ahLst/>
              <a:cxnLst/>
              <a:rect l="l" t="t" r="r" b="b"/>
              <a:pathLst>
                <a:path w="354" h="75" extrusionOk="0">
                  <a:moveTo>
                    <a:pt x="38" y="75"/>
                  </a:moveTo>
                  <a:lnTo>
                    <a:pt x="316" y="75"/>
                  </a:lnTo>
                  <a:cubicBezTo>
                    <a:pt x="337" y="75"/>
                    <a:pt x="354" y="58"/>
                    <a:pt x="354" y="37"/>
                  </a:cubicBezTo>
                  <a:cubicBezTo>
                    <a:pt x="354" y="17"/>
                    <a:pt x="337" y="0"/>
                    <a:pt x="316" y="0"/>
                  </a:cubicBezTo>
                  <a:lnTo>
                    <a:pt x="38" y="0"/>
                  </a:ln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8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41;p46">
              <a:extLst>
                <a:ext uri="{FF2B5EF4-FFF2-40B4-BE49-F238E27FC236}">
                  <a16:creationId xmlns:a16="http://schemas.microsoft.com/office/drawing/2014/main" id="{E0AE8658-DD4C-1921-8E3A-FCE86133497B}"/>
                </a:ext>
              </a:extLst>
            </p:cNvPr>
            <p:cNvSpPr/>
            <p:nvPr/>
          </p:nvSpPr>
          <p:spPr>
            <a:xfrm>
              <a:off x="888270" y="1603590"/>
              <a:ext cx="359280" cy="275040"/>
            </a:xfrm>
            <a:custGeom>
              <a:avLst/>
              <a:gdLst/>
              <a:ahLst/>
              <a:cxnLst/>
              <a:rect l="l" t="t" r="r" b="b"/>
              <a:pathLst>
                <a:path w="998" h="764" extrusionOk="0">
                  <a:moveTo>
                    <a:pt x="0" y="168"/>
                  </a:moveTo>
                  <a:lnTo>
                    <a:pt x="778" y="764"/>
                  </a:lnTo>
                  <a:lnTo>
                    <a:pt x="821" y="742"/>
                  </a:lnTo>
                  <a:lnTo>
                    <a:pt x="998" y="654"/>
                  </a:lnTo>
                  <a:lnTo>
                    <a:pt x="180" y="13"/>
                  </a:lnTo>
                  <a:lnTo>
                    <a:pt x="164" y="0"/>
                  </a:lnTo>
                  <a:cubicBezTo>
                    <a:pt x="163" y="7"/>
                    <a:pt x="160" y="13"/>
                    <a:pt x="154" y="19"/>
                  </a:cubicBezTo>
                  <a:lnTo>
                    <a:pt x="2" y="16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42;p46">
              <a:extLst>
                <a:ext uri="{FF2B5EF4-FFF2-40B4-BE49-F238E27FC236}">
                  <a16:creationId xmlns:a16="http://schemas.microsoft.com/office/drawing/2014/main" id="{A508ADCB-7F8D-A93C-0EB3-1E3BDF66F1C2}"/>
                </a:ext>
              </a:extLst>
            </p:cNvPr>
            <p:cNvSpPr/>
            <p:nvPr/>
          </p:nvSpPr>
          <p:spPr>
            <a:xfrm>
              <a:off x="868470" y="1590630"/>
              <a:ext cx="78840" cy="76320"/>
            </a:xfrm>
            <a:custGeom>
              <a:avLst/>
              <a:gdLst/>
              <a:ahLst/>
              <a:cxnLst/>
              <a:rect l="l" t="t" r="r" b="b"/>
              <a:pathLst>
                <a:path w="219" h="212" extrusionOk="0">
                  <a:moveTo>
                    <a:pt x="219" y="36"/>
                  </a:moveTo>
                  <a:cubicBezTo>
                    <a:pt x="218" y="43"/>
                    <a:pt x="215" y="49"/>
                    <a:pt x="209" y="55"/>
                  </a:cubicBezTo>
                  <a:lnTo>
                    <a:pt x="57" y="203"/>
                  </a:lnTo>
                  <a:lnTo>
                    <a:pt x="55" y="204"/>
                  </a:lnTo>
                  <a:lnTo>
                    <a:pt x="55" y="204"/>
                  </a:lnTo>
                  <a:cubicBezTo>
                    <a:pt x="42" y="215"/>
                    <a:pt x="22" y="214"/>
                    <a:pt x="10" y="203"/>
                  </a:cubicBezTo>
                  <a:cubicBezTo>
                    <a:pt x="-3" y="190"/>
                    <a:pt x="-3" y="170"/>
                    <a:pt x="10" y="157"/>
                  </a:cubicBezTo>
                  <a:lnTo>
                    <a:pt x="163" y="9"/>
                  </a:lnTo>
                  <a:cubicBezTo>
                    <a:pt x="169" y="3"/>
                    <a:pt x="177" y="0"/>
                    <a:pt x="186" y="0"/>
                  </a:cubicBezTo>
                  <a:cubicBezTo>
                    <a:pt x="194" y="0"/>
                    <a:pt x="203" y="3"/>
                    <a:pt x="209" y="9"/>
                  </a:cubicBezTo>
                  <a:cubicBezTo>
                    <a:pt x="217" y="16"/>
                    <a:pt x="220" y="26"/>
                    <a:pt x="2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43;p46">
              <a:extLst>
                <a:ext uri="{FF2B5EF4-FFF2-40B4-BE49-F238E27FC236}">
                  <a16:creationId xmlns:a16="http://schemas.microsoft.com/office/drawing/2014/main" id="{9FAD95A8-5071-BC9D-5C6F-1C4B5E80473D}"/>
                </a:ext>
              </a:extLst>
            </p:cNvPr>
            <p:cNvSpPr/>
            <p:nvPr/>
          </p:nvSpPr>
          <p:spPr>
            <a:xfrm>
              <a:off x="888270" y="1603590"/>
              <a:ext cx="294480" cy="275040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818" y="744"/>
                  </a:moveTo>
                  <a:lnTo>
                    <a:pt x="778" y="764"/>
                  </a:lnTo>
                  <a:lnTo>
                    <a:pt x="0" y="168"/>
                  </a:lnTo>
                  <a:lnTo>
                    <a:pt x="2" y="167"/>
                  </a:lnTo>
                  <a:lnTo>
                    <a:pt x="154" y="19"/>
                  </a:lnTo>
                  <a:cubicBezTo>
                    <a:pt x="160" y="13"/>
                    <a:pt x="163" y="7"/>
                    <a:pt x="164" y="0"/>
                  </a:cubicBezTo>
                  <a:lnTo>
                    <a:pt x="180" y="13"/>
                  </a:lnTo>
                  <a:lnTo>
                    <a:pt x="134" y="60"/>
                  </a:lnTo>
                  <a:cubicBezTo>
                    <a:pt x="89" y="108"/>
                    <a:pt x="96" y="181"/>
                    <a:pt x="147" y="221"/>
                  </a:cubicBezTo>
                  <a:lnTo>
                    <a:pt x="818" y="744"/>
                  </a:lnTo>
                  <a:close/>
                </a:path>
              </a:pathLst>
            </a:custGeom>
            <a:solidFill>
              <a:srgbClr val="8791A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44;p46">
              <a:extLst>
                <a:ext uri="{FF2B5EF4-FFF2-40B4-BE49-F238E27FC236}">
                  <a16:creationId xmlns:a16="http://schemas.microsoft.com/office/drawing/2014/main" id="{9B0E8B38-B32C-9167-7CCD-E16476A66977}"/>
                </a:ext>
              </a:extLst>
            </p:cNvPr>
            <p:cNvSpPr/>
            <p:nvPr/>
          </p:nvSpPr>
          <p:spPr>
            <a:xfrm>
              <a:off x="949110" y="1820310"/>
              <a:ext cx="517320" cy="444960"/>
            </a:xfrm>
            <a:custGeom>
              <a:avLst/>
              <a:gdLst/>
              <a:ahLst/>
              <a:cxnLst/>
              <a:rect l="l" t="t" r="r" b="b"/>
              <a:pathLst>
                <a:path w="1437" h="1236" extrusionOk="0">
                  <a:moveTo>
                    <a:pt x="362" y="1236"/>
                  </a:moveTo>
                  <a:lnTo>
                    <a:pt x="1240" y="1215"/>
                  </a:lnTo>
                  <a:cubicBezTo>
                    <a:pt x="1349" y="1215"/>
                    <a:pt x="1437" y="1130"/>
                    <a:pt x="1437" y="1024"/>
                  </a:cubicBezTo>
                  <a:lnTo>
                    <a:pt x="1437" y="343"/>
                  </a:lnTo>
                  <a:cubicBezTo>
                    <a:pt x="1437" y="191"/>
                    <a:pt x="1319" y="64"/>
                    <a:pt x="1163" y="49"/>
                  </a:cubicBezTo>
                  <a:cubicBezTo>
                    <a:pt x="730" y="7"/>
                    <a:pt x="841" y="8"/>
                    <a:pt x="486" y="0"/>
                  </a:cubicBezTo>
                  <a:cubicBezTo>
                    <a:pt x="343" y="-3"/>
                    <a:pt x="213" y="80"/>
                    <a:pt x="160" y="209"/>
                  </a:cubicBezTo>
                  <a:cubicBezTo>
                    <a:pt x="102" y="350"/>
                    <a:pt x="36" y="561"/>
                    <a:pt x="2" y="845"/>
                  </a:cubicBezTo>
                  <a:cubicBezTo>
                    <a:pt x="-22" y="1054"/>
                    <a:pt x="146" y="1236"/>
                    <a:pt x="362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5;p46">
              <a:extLst>
                <a:ext uri="{FF2B5EF4-FFF2-40B4-BE49-F238E27FC236}">
                  <a16:creationId xmlns:a16="http://schemas.microsoft.com/office/drawing/2014/main" id="{BBCE7E2B-B25D-02CB-4C13-C3FD084C6C90}"/>
                </a:ext>
              </a:extLst>
            </p:cNvPr>
            <p:cNvSpPr/>
            <p:nvPr/>
          </p:nvSpPr>
          <p:spPr>
            <a:xfrm>
              <a:off x="947670" y="1818870"/>
              <a:ext cx="520200" cy="447480"/>
            </a:xfrm>
            <a:custGeom>
              <a:avLst/>
              <a:gdLst/>
              <a:ahLst/>
              <a:cxnLst/>
              <a:rect l="l" t="t" r="r" b="b"/>
              <a:pathLst>
                <a:path w="1445" h="1243" extrusionOk="0">
                  <a:moveTo>
                    <a:pt x="482" y="7"/>
                  </a:moveTo>
                  <a:cubicBezTo>
                    <a:pt x="345" y="7"/>
                    <a:pt x="219" y="90"/>
                    <a:pt x="168" y="214"/>
                  </a:cubicBezTo>
                  <a:cubicBezTo>
                    <a:pt x="115" y="342"/>
                    <a:pt x="45" y="556"/>
                    <a:pt x="10" y="850"/>
                  </a:cubicBezTo>
                  <a:cubicBezTo>
                    <a:pt x="-2" y="948"/>
                    <a:pt x="30" y="1046"/>
                    <a:pt x="98" y="1120"/>
                  </a:cubicBezTo>
                  <a:cubicBezTo>
                    <a:pt x="166" y="1194"/>
                    <a:pt x="264" y="1236"/>
                    <a:pt x="366" y="1236"/>
                  </a:cubicBezTo>
                  <a:lnTo>
                    <a:pt x="1244" y="1216"/>
                  </a:lnTo>
                  <a:cubicBezTo>
                    <a:pt x="1351" y="1216"/>
                    <a:pt x="1438" y="1131"/>
                    <a:pt x="1438" y="1028"/>
                  </a:cubicBezTo>
                  <a:lnTo>
                    <a:pt x="1438" y="347"/>
                  </a:lnTo>
                  <a:cubicBezTo>
                    <a:pt x="1438" y="196"/>
                    <a:pt x="1321" y="71"/>
                    <a:pt x="1166" y="56"/>
                  </a:cubicBezTo>
                  <a:cubicBezTo>
                    <a:pt x="1049" y="45"/>
                    <a:pt x="971" y="37"/>
                    <a:pt x="914" y="31"/>
                  </a:cubicBezTo>
                  <a:cubicBezTo>
                    <a:pt x="761" y="15"/>
                    <a:pt x="749" y="13"/>
                    <a:pt x="490" y="7"/>
                  </a:cubicBezTo>
                  <a:cubicBezTo>
                    <a:pt x="487" y="7"/>
                    <a:pt x="485" y="7"/>
                    <a:pt x="482" y="7"/>
                  </a:cubicBezTo>
                  <a:moveTo>
                    <a:pt x="366" y="1243"/>
                  </a:moveTo>
                  <a:cubicBezTo>
                    <a:pt x="262" y="1243"/>
                    <a:pt x="162" y="1200"/>
                    <a:pt x="93" y="1125"/>
                  </a:cubicBezTo>
                  <a:cubicBezTo>
                    <a:pt x="24" y="1049"/>
                    <a:pt x="-9" y="949"/>
                    <a:pt x="3" y="849"/>
                  </a:cubicBezTo>
                  <a:cubicBezTo>
                    <a:pt x="37" y="554"/>
                    <a:pt x="108" y="340"/>
                    <a:pt x="161" y="212"/>
                  </a:cubicBezTo>
                  <a:cubicBezTo>
                    <a:pt x="187" y="148"/>
                    <a:pt x="232" y="94"/>
                    <a:pt x="291" y="56"/>
                  </a:cubicBezTo>
                  <a:cubicBezTo>
                    <a:pt x="350" y="18"/>
                    <a:pt x="419" y="-1"/>
                    <a:pt x="490" y="0"/>
                  </a:cubicBezTo>
                  <a:cubicBezTo>
                    <a:pt x="749" y="6"/>
                    <a:pt x="761" y="7"/>
                    <a:pt x="915" y="24"/>
                  </a:cubicBezTo>
                  <a:cubicBezTo>
                    <a:pt x="972" y="30"/>
                    <a:pt x="1050" y="38"/>
                    <a:pt x="1167" y="49"/>
                  </a:cubicBezTo>
                  <a:cubicBezTo>
                    <a:pt x="1326" y="64"/>
                    <a:pt x="1445" y="192"/>
                    <a:pt x="1445" y="347"/>
                  </a:cubicBezTo>
                  <a:lnTo>
                    <a:pt x="1445" y="1028"/>
                  </a:lnTo>
                  <a:cubicBezTo>
                    <a:pt x="1445" y="1135"/>
                    <a:pt x="1355" y="1223"/>
                    <a:pt x="1244" y="1223"/>
                  </a:cubicBezTo>
                  <a:lnTo>
                    <a:pt x="366" y="1243"/>
                  </a:lnTo>
                  <a:close/>
                </a:path>
              </a:pathLst>
            </a:custGeom>
            <a:solidFill>
              <a:srgbClr val="474C5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46;p46">
              <a:extLst>
                <a:ext uri="{FF2B5EF4-FFF2-40B4-BE49-F238E27FC236}">
                  <a16:creationId xmlns:a16="http://schemas.microsoft.com/office/drawing/2014/main" id="{33967ACD-D948-503A-8F38-D0E4CCD7C631}"/>
                </a:ext>
              </a:extLst>
            </p:cNvPr>
            <p:cNvSpPr/>
            <p:nvPr/>
          </p:nvSpPr>
          <p:spPr>
            <a:xfrm>
              <a:off x="434310" y="1583430"/>
              <a:ext cx="227520" cy="226800"/>
            </a:xfrm>
            <a:custGeom>
              <a:avLst/>
              <a:gdLst/>
              <a:ahLst/>
              <a:cxnLst/>
              <a:rect l="l" t="t" r="r" b="b"/>
              <a:pathLst>
                <a:path w="632" h="630" extrusionOk="0">
                  <a:moveTo>
                    <a:pt x="0" y="336"/>
                  </a:moveTo>
                  <a:lnTo>
                    <a:pt x="4" y="337"/>
                  </a:lnTo>
                  <a:lnTo>
                    <a:pt x="4" y="337"/>
                  </a:lnTo>
                  <a:cubicBezTo>
                    <a:pt x="291" y="459"/>
                    <a:pt x="446" y="564"/>
                    <a:pt x="526" y="630"/>
                  </a:cubicBezTo>
                  <a:cubicBezTo>
                    <a:pt x="526" y="630"/>
                    <a:pt x="542" y="597"/>
                    <a:pt x="563" y="553"/>
                  </a:cubicBezTo>
                  <a:cubicBezTo>
                    <a:pt x="564" y="550"/>
                    <a:pt x="566" y="548"/>
                    <a:pt x="567" y="545"/>
                  </a:cubicBezTo>
                  <a:cubicBezTo>
                    <a:pt x="580" y="519"/>
                    <a:pt x="594" y="490"/>
                    <a:pt x="608" y="462"/>
                  </a:cubicBezTo>
                  <a:cubicBezTo>
                    <a:pt x="617" y="446"/>
                    <a:pt x="624" y="430"/>
                    <a:pt x="632" y="416"/>
                  </a:cubicBezTo>
                  <a:cubicBezTo>
                    <a:pt x="622" y="406"/>
                    <a:pt x="609" y="393"/>
                    <a:pt x="597" y="379"/>
                  </a:cubicBezTo>
                  <a:lnTo>
                    <a:pt x="593" y="375"/>
                  </a:lnTo>
                  <a:cubicBezTo>
                    <a:pt x="579" y="359"/>
                    <a:pt x="565" y="342"/>
                    <a:pt x="550" y="324"/>
                  </a:cubicBezTo>
                  <a:lnTo>
                    <a:pt x="546" y="319"/>
                  </a:lnTo>
                  <a:cubicBezTo>
                    <a:pt x="520" y="287"/>
                    <a:pt x="494" y="252"/>
                    <a:pt x="472" y="221"/>
                  </a:cubicBezTo>
                  <a:lnTo>
                    <a:pt x="463" y="208"/>
                  </a:lnTo>
                  <a:lnTo>
                    <a:pt x="460" y="203"/>
                  </a:lnTo>
                  <a:lnTo>
                    <a:pt x="451" y="189"/>
                  </a:lnTo>
                  <a:cubicBezTo>
                    <a:pt x="444" y="178"/>
                    <a:pt x="438" y="168"/>
                    <a:pt x="434" y="159"/>
                  </a:cubicBezTo>
                  <a:lnTo>
                    <a:pt x="432" y="155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30" y="149"/>
                  </a:lnTo>
                  <a:lnTo>
                    <a:pt x="429" y="146"/>
                  </a:lnTo>
                  <a:lnTo>
                    <a:pt x="428" y="144"/>
                  </a:lnTo>
                  <a:lnTo>
                    <a:pt x="425" y="132"/>
                  </a:lnTo>
                  <a:cubicBezTo>
                    <a:pt x="423" y="86"/>
                    <a:pt x="430" y="71"/>
                    <a:pt x="454" y="10"/>
                  </a:cubicBezTo>
                  <a:lnTo>
                    <a:pt x="445" y="14"/>
                  </a:lnTo>
                  <a:cubicBezTo>
                    <a:pt x="431" y="18"/>
                    <a:pt x="418" y="16"/>
                    <a:pt x="407" y="12"/>
                  </a:cubicBezTo>
                  <a:lnTo>
                    <a:pt x="399" y="8"/>
                  </a:lnTo>
                  <a:lnTo>
                    <a:pt x="389" y="0"/>
                  </a:lnTo>
                  <a:cubicBezTo>
                    <a:pt x="377" y="16"/>
                    <a:pt x="357" y="41"/>
                    <a:pt x="327" y="73"/>
                  </a:cubicBezTo>
                  <a:cubicBezTo>
                    <a:pt x="267" y="139"/>
                    <a:pt x="169" y="232"/>
                    <a:pt x="36" y="314"/>
                  </a:cubicBezTo>
                  <a:cubicBezTo>
                    <a:pt x="24" y="322"/>
                    <a:pt x="12" y="329"/>
                    <a:pt x="0" y="336"/>
                  </a:cubicBez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47;p46">
              <a:extLst>
                <a:ext uri="{FF2B5EF4-FFF2-40B4-BE49-F238E27FC236}">
                  <a16:creationId xmlns:a16="http://schemas.microsoft.com/office/drawing/2014/main" id="{4BCD8851-7030-476A-6845-0DDB0F7633A6}"/>
                </a:ext>
              </a:extLst>
            </p:cNvPr>
            <p:cNvSpPr/>
            <p:nvPr/>
          </p:nvSpPr>
          <p:spPr>
            <a:xfrm>
              <a:off x="372030" y="1693590"/>
              <a:ext cx="270000" cy="177120"/>
            </a:xfrm>
            <a:custGeom>
              <a:avLst/>
              <a:gdLst/>
              <a:ahLst/>
              <a:cxnLst/>
              <a:rect l="l" t="t" r="r" b="b"/>
              <a:pathLst>
                <a:path w="750" h="492" extrusionOk="0">
                  <a:moveTo>
                    <a:pt x="750" y="485"/>
                  </a:moveTo>
                  <a:cubicBezTo>
                    <a:pt x="750" y="485"/>
                    <a:pt x="703" y="492"/>
                    <a:pt x="693" y="492"/>
                  </a:cubicBezTo>
                  <a:cubicBezTo>
                    <a:pt x="684" y="492"/>
                    <a:pt x="529" y="426"/>
                    <a:pt x="523" y="420"/>
                  </a:cubicBezTo>
                  <a:cubicBezTo>
                    <a:pt x="516" y="413"/>
                    <a:pt x="403" y="338"/>
                    <a:pt x="382" y="331"/>
                  </a:cubicBezTo>
                  <a:cubicBezTo>
                    <a:pt x="362" y="325"/>
                    <a:pt x="287" y="278"/>
                    <a:pt x="249" y="271"/>
                  </a:cubicBezTo>
                  <a:cubicBezTo>
                    <a:pt x="211" y="263"/>
                    <a:pt x="159" y="250"/>
                    <a:pt x="124" y="231"/>
                  </a:cubicBezTo>
                  <a:cubicBezTo>
                    <a:pt x="90" y="212"/>
                    <a:pt x="0" y="115"/>
                    <a:pt x="0" y="115"/>
                  </a:cubicBezTo>
                  <a:lnTo>
                    <a:pt x="60" y="28"/>
                  </a:lnTo>
                  <a:cubicBezTo>
                    <a:pt x="77" y="4"/>
                    <a:pt x="110" y="-6"/>
                    <a:pt x="138" y="5"/>
                  </a:cubicBezTo>
                  <a:cubicBezTo>
                    <a:pt x="265" y="57"/>
                    <a:pt x="603" y="202"/>
                    <a:pt x="719" y="343"/>
                  </a:cubicBezTo>
                  <a:cubicBezTo>
                    <a:pt x="739" y="386"/>
                    <a:pt x="750" y="485"/>
                    <a:pt x="750" y="4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48;p46">
              <a:extLst>
                <a:ext uri="{FF2B5EF4-FFF2-40B4-BE49-F238E27FC236}">
                  <a16:creationId xmlns:a16="http://schemas.microsoft.com/office/drawing/2014/main" id="{84C2A46E-A788-9408-6959-5466653EFBA0}"/>
                </a:ext>
              </a:extLst>
            </p:cNvPr>
            <p:cNvSpPr/>
            <p:nvPr/>
          </p:nvSpPr>
          <p:spPr>
            <a:xfrm>
              <a:off x="16710" y="1734990"/>
              <a:ext cx="340920" cy="712440"/>
            </a:xfrm>
            <a:custGeom>
              <a:avLst/>
              <a:gdLst/>
              <a:ahLst/>
              <a:cxnLst/>
              <a:rect l="l" t="t" r="r" b="b"/>
              <a:pathLst>
                <a:path w="947" h="1979" extrusionOk="0">
                  <a:moveTo>
                    <a:pt x="21" y="1970"/>
                  </a:moveTo>
                  <a:cubicBezTo>
                    <a:pt x="38" y="1975"/>
                    <a:pt x="35" y="1976"/>
                    <a:pt x="45" y="1979"/>
                  </a:cubicBezTo>
                  <a:cubicBezTo>
                    <a:pt x="276" y="1233"/>
                    <a:pt x="486" y="795"/>
                    <a:pt x="595" y="543"/>
                  </a:cubicBezTo>
                  <a:cubicBezTo>
                    <a:pt x="752" y="168"/>
                    <a:pt x="895" y="46"/>
                    <a:pt x="947" y="0"/>
                  </a:cubicBezTo>
                  <a:cubicBezTo>
                    <a:pt x="932" y="2"/>
                    <a:pt x="838" y="16"/>
                    <a:pt x="814" y="31"/>
                  </a:cubicBezTo>
                  <a:cubicBezTo>
                    <a:pt x="789" y="47"/>
                    <a:pt x="759" y="88"/>
                    <a:pt x="759" y="88"/>
                  </a:cubicBezTo>
                  <a:lnTo>
                    <a:pt x="699" y="189"/>
                  </a:lnTo>
                  <a:cubicBezTo>
                    <a:pt x="699" y="189"/>
                    <a:pt x="505" y="531"/>
                    <a:pt x="456" y="627"/>
                  </a:cubicBezTo>
                  <a:cubicBezTo>
                    <a:pt x="416" y="702"/>
                    <a:pt x="422" y="717"/>
                    <a:pt x="420" y="737"/>
                  </a:cubicBezTo>
                  <a:cubicBezTo>
                    <a:pt x="418" y="757"/>
                    <a:pt x="408" y="818"/>
                    <a:pt x="408" y="818"/>
                  </a:cubicBezTo>
                  <a:cubicBezTo>
                    <a:pt x="408" y="818"/>
                    <a:pt x="285" y="1001"/>
                    <a:pt x="261" y="1056"/>
                  </a:cubicBezTo>
                  <a:cubicBezTo>
                    <a:pt x="237" y="1110"/>
                    <a:pt x="58" y="1767"/>
                    <a:pt x="0" y="1961"/>
                  </a:cubicBezTo>
                  <a:lnTo>
                    <a:pt x="21" y="1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49;p46">
              <a:extLst>
                <a:ext uri="{FF2B5EF4-FFF2-40B4-BE49-F238E27FC236}">
                  <a16:creationId xmlns:a16="http://schemas.microsoft.com/office/drawing/2014/main" id="{99C3DA88-8481-6FC2-BC2E-E404FA004829}"/>
                </a:ext>
              </a:extLst>
            </p:cNvPr>
            <p:cNvSpPr/>
            <p:nvPr/>
          </p:nvSpPr>
          <p:spPr>
            <a:xfrm>
              <a:off x="31830" y="1730310"/>
              <a:ext cx="631080" cy="790560"/>
            </a:xfrm>
            <a:custGeom>
              <a:avLst/>
              <a:gdLst/>
              <a:ahLst/>
              <a:cxnLst/>
              <a:rect l="l" t="t" r="r" b="b"/>
              <a:pathLst>
                <a:path w="1753" h="2196" extrusionOk="0">
                  <a:moveTo>
                    <a:pt x="0" y="1990"/>
                  </a:moveTo>
                  <a:cubicBezTo>
                    <a:pt x="9" y="1992"/>
                    <a:pt x="20" y="1998"/>
                    <a:pt x="28" y="2000"/>
                  </a:cubicBezTo>
                  <a:cubicBezTo>
                    <a:pt x="465" y="2120"/>
                    <a:pt x="941" y="2222"/>
                    <a:pt x="1074" y="2189"/>
                  </a:cubicBezTo>
                  <a:cubicBezTo>
                    <a:pt x="1086" y="2191"/>
                    <a:pt x="1093" y="2189"/>
                    <a:pt x="1097" y="2189"/>
                  </a:cubicBezTo>
                  <a:lnTo>
                    <a:pt x="1100" y="2187"/>
                  </a:lnTo>
                  <a:cubicBezTo>
                    <a:pt x="1100" y="2187"/>
                    <a:pt x="1155" y="2151"/>
                    <a:pt x="1184" y="2133"/>
                  </a:cubicBezTo>
                  <a:cubicBezTo>
                    <a:pt x="1212" y="2116"/>
                    <a:pt x="1152" y="2038"/>
                    <a:pt x="1152" y="2038"/>
                  </a:cubicBezTo>
                  <a:cubicBezTo>
                    <a:pt x="1152" y="2038"/>
                    <a:pt x="1185" y="1964"/>
                    <a:pt x="1237" y="1856"/>
                  </a:cubicBezTo>
                  <a:cubicBezTo>
                    <a:pt x="1335" y="1654"/>
                    <a:pt x="1498" y="1332"/>
                    <a:pt x="1626" y="1154"/>
                  </a:cubicBezTo>
                  <a:cubicBezTo>
                    <a:pt x="1692" y="1065"/>
                    <a:pt x="1692" y="909"/>
                    <a:pt x="1692" y="909"/>
                  </a:cubicBezTo>
                  <a:cubicBezTo>
                    <a:pt x="1692" y="909"/>
                    <a:pt x="1721" y="751"/>
                    <a:pt x="1740" y="648"/>
                  </a:cubicBezTo>
                  <a:cubicBezTo>
                    <a:pt x="1752" y="587"/>
                    <a:pt x="1756" y="525"/>
                    <a:pt x="1751" y="464"/>
                  </a:cubicBezTo>
                  <a:cubicBezTo>
                    <a:pt x="1748" y="429"/>
                    <a:pt x="1718" y="393"/>
                    <a:pt x="1721" y="359"/>
                  </a:cubicBezTo>
                  <a:cubicBezTo>
                    <a:pt x="1718" y="366"/>
                    <a:pt x="1689" y="359"/>
                    <a:pt x="1689" y="359"/>
                  </a:cubicBezTo>
                  <a:cubicBezTo>
                    <a:pt x="1689" y="359"/>
                    <a:pt x="1599" y="355"/>
                    <a:pt x="1526" y="303"/>
                  </a:cubicBezTo>
                  <a:cubicBezTo>
                    <a:pt x="1459" y="255"/>
                    <a:pt x="1330" y="126"/>
                    <a:pt x="991" y="21"/>
                  </a:cubicBezTo>
                  <a:cubicBezTo>
                    <a:pt x="982" y="18"/>
                    <a:pt x="972" y="15"/>
                    <a:pt x="962" y="12"/>
                  </a:cubicBezTo>
                  <a:cubicBezTo>
                    <a:pt x="948" y="8"/>
                    <a:pt x="934" y="4"/>
                    <a:pt x="919" y="0"/>
                  </a:cubicBezTo>
                  <a:lnTo>
                    <a:pt x="905" y="13"/>
                  </a:lnTo>
                  <a:cubicBezTo>
                    <a:pt x="853" y="59"/>
                    <a:pt x="710" y="181"/>
                    <a:pt x="553" y="556"/>
                  </a:cubicBezTo>
                  <a:cubicBezTo>
                    <a:pt x="443" y="808"/>
                    <a:pt x="237" y="1225"/>
                    <a:pt x="5" y="1974"/>
                  </a:cubicBezTo>
                  <a:lnTo>
                    <a:pt x="4" y="1979"/>
                  </a:lnTo>
                  <a:lnTo>
                    <a:pt x="3" y="1984"/>
                  </a:lnTo>
                  <a:lnTo>
                    <a:pt x="0" y="1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50;p46">
              <a:extLst>
                <a:ext uri="{FF2B5EF4-FFF2-40B4-BE49-F238E27FC236}">
                  <a16:creationId xmlns:a16="http://schemas.microsoft.com/office/drawing/2014/main" id="{4270C014-1154-7D3A-720E-054C95D748D8}"/>
                </a:ext>
              </a:extLst>
            </p:cNvPr>
            <p:cNvSpPr/>
            <p:nvPr/>
          </p:nvSpPr>
          <p:spPr>
            <a:xfrm>
              <a:off x="512790" y="2928390"/>
              <a:ext cx="246960" cy="496800"/>
            </a:xfrm>
            <a:custGeom>
              <a:avLst/>
              <a:gdLst/>
              <a:ahLst/>
              <a:cxnLst/>
              <a:rect l="l" t="t" r="r" b="b"/>
              <a:pathLst>
                <a:path w="686" h="1380" extrusionOk="0">
                  <a:moveTo>
                    <a:pt x="459" y="353"/>
                  </a:moveTo>
                  <a:cubicBezTo>
                    <a:pt x="446" y="306"/>
                    <a:pt x="400" y="194"/>
                    <a:pt x="270" y="194"/>
                  </a:cubicBezTo>
                  <a:cubicBezTo>
                    <a:pt x="179" y="106"/>
                    <a:pt x="231" y="13"/>
                    <a:pt x="231" y="13"/>
                  </a:cubicBezTo>
                  <a:lnTo>
                    <a:pt x="425" y="0"/>
                  </a:lnTo>
                  <a:lnTo>
                    <a:pt x="590" y="38"/>
                  </a:lnTo>
                  <a:lnTo>
                    <a:pt x="616" y="82"/>
                  </a:lnTo>
                  <a:cubicBezTo>
                    <a:pt x="641" y="84"/>
                    <a:pt x="665" y="86"/>
                    <a:pt x="686" y="87"/>
                  </a:cubicBezTo>
                  <a:cubicBezTo>
                    <a:pt x="686" y="121"/>
                    <a:pt x="684" y="175"/>
                    <a:pt x="680" y="242"/>
                  </a:cubicBezTo>
                  <a:cubicBezTo>
                    <a:pt x="676" y="302"/>
                    <a:pt x="670" y="372"/>
                    <a:pt x="664" y="447"/>
                  </a:cubicBezTo>
                  <a:lnTo>
                    <a:pt x="664" y="450"/>
                  </a:lnTo>
                  <a:lnTo>
                    <a:pt x="662" y="463"/>
                  </a:lnTo>
                  <a:lnTo>
                    <a:pt x="662" y="473"/>
                  </a:lnTo>
                  <a:lnTo>
                    <a:pt x="660" y="486"/>
                  </a:lnTo>
                  <a:lnTo>
                    <a:pt x="660" y="495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8" y="511"/>
                  </a:lnTo>
                  <a:lnTo>
                    <a:pt x="657" y="520"/>
                  </a:lnTo>
                  <a:lnTo>
                    <a:pt x="656" y="536"/>
                  </a:lnTo>
                  <a:lnTo>
                    <a:pt x="655" y="544"/>
                  </a:lnTo>
                  <a:cubicBezTo>
                    <a:pt x="655" y="553"/>
                    <a:pt x="654" y="561"/>
                    <a:pt x="653" y="569"/>
                  </a:cubicBezTo>
                  <a:lnTo>
                    <a:pt x="652" y="578"/>
                  </a:lnTo>
                  <a:lnTo>
                    <a:pt x="651" y="595"/>
                  </a:lnTo>
                  <a:cubicBezTo>
                    <a:pt x="650" y="602"/>
                    <a:pt x="649" y="611"/>
                    <a:pt x="648" y="618"/>
                  </a:cubicBezTo>
                  <a:lnTo>
                    <a:pt x="648" y="620"/>
                  </a:lnTo>
                  <a:cubicBezTo>
                    <a:pt x="648" y="627"/>
                    <a:pt x="647" y="635"/>
                    <a:pt x="646" y="643"/>
                  </a:cubicBezTo>
                  <a:lnTo>
                    <a:pt x="646" y="645"/>
                  </a:lnTo>
                  <a:lnTo>
                    <a:pt x="645" y="654"/>
                  </a:lnTo>
                  <a:lnTo>
                    <a:pt x="644" y="669"/>
                  </a:lnTo>
                  <a:lnTo>
                    <a:pt x="644" y="671"/>
                  </a:lnTo>
                  <a:lnTo>
                    <a:pt x="642" y="688"/>
                  </a:lnTo>
                  <a:lnTo>
                    <a:pt x="641" y="697"/>
                  </a:lnTo>
                  <a:cubicBezTo>
                    <a:pt x="640" y="705"/>
                    <a:pt x="639" y="714"/>
                    <a:pt x="638" y="723"/>
                  </a:cubicBezTo>
                  <a:lnTo>
                    <a:pt x="638" y="731"/>
                  </a:lnTo>
                  <a:cubicBezTo>
                    <a:pt x="637" y="738"/>
                    <a:pt x="636" y="744"/>
                    <a:pt x="636" y="751"/>
                  </a:cubicBezTo>
                  <a:lnTo>
                    <a:pt x="635" y="757"/>
                  </a:lnTo>
                  <a:cubicBezTo>
                    <a:pt x="634" y="769"/>
                    <a:pt x="633" y="780"/>
                    <a:pt x="632" y="791"/>
                  </a:cubicBezTo>
                  <a:lnTo>
                    <a:pt x="632" y="792"/>
                  </a:lnTo>
                  <a:cubicBezTo>
                    <a:pt x="631" y="801"/>
                    <a:pt x="630" y="810"/>
                    <a:pt x="629" y="818"/>
                  </a:cubicBezTo>
                  <a:lnTo>
                    <a:pt x="628" y="826"/>
                  </a:lnTo>
                  <a:lnTo>
                    <a:pt x="627" y="844"/>
                  </a:lnTo>
                  <a:lnTo>
                    <a:pt x="625" y="861"/>
                  </a:lnTo>
                  <a:cubicBezTo>
                    <a:pt x="624" y="869"/>
                    <a:pt x="623" y="877"/>
                    <a:pt x="622" y="886"/>
                  </a:cubicBezTo>
                  <a:cubicBezTo>
                    <a:pt x="621" y="894"/>
                    <a:pt x="621" y="903"/>
                    <a:pt x="620" y="912"/>
                  </a:cubicBezTo>
                  <a:lnTo>
                    <a:pt x="618" y="926"/>
                  </a:lnTo>
                  <a:lnTo>
                    <a:pt x="617" y="939"/>
                  </a:lnTo>
                  <a:cubicBezTo>
                    <a:pt x="615" y="961"/>
                    <a:pt x="612" y="983"/>
                    <a:pt x="610" y="1004"/>
                  </a:cubicBezTo>
                  <a:lnTo>
                    <a:pt x="609" y="1017"/>
                  </a:lnTo>
                  <a:lnTo>
                    <a:pt x="608" y="1028"/>
                  </a:lnTo>
                  <a:cubicBezTo>
                    <a:pt x="607" y="1035"/>
                    <a:pt x="606" y="1042"/>
                    <a:pt x="606" y="1049"/>
                  </a:cubicBezTo>
                  <a:lnTo>
                    <a:pt x="604" y="1068"/>
                  </a:lnTo>
                  <a:cubicBezTo>
                    <a:pt x="603" y="1076"/>
                    <a:pt x="602" y="1084"/>
                    <a:pt x="601" y="1092"/>
                  </a:cubicBezTo>
                  <a:cubicBezTo>
                    <a:pt x="600" y="1100"/>
                    <a:pt x="599" y="1107"/>
                    <a:pt x="599" y="1115"/>
                  </a:cubicBezTo>
                  <a:cubicBezTo>
                    <a:pt x="597" y="1127"/>
                    <a:pt x="596" y="1140"/>
                    <a:pt x="595" y="1152"/>
                  </a:cubicBezTo>
                  <a:lnTo>
                    <a:pt x="594" y="1159"/>
                  </a:lnTo>
                  <a:lnTo>
                    <a:pt x="593" y="1164"/>
                  </a:lnTo>
                  <a:lnTo>
                    <a:pt x="592" y="1175"/>
                  </a:lnTo>
                  <a:cubicBezTo>
                    <a:pt x="591" y="1182"/>
                    <a:pt x="591" y="1189"/>
                    <a:pt x="590" y="1196"/>
                  </a:cubicBezTo>
                  <a:cubicBezTo>
                    <a:pt x="589" y="1205"/>
                    <a:pt x="588" y="1213"/>
                    <a:pt x="587" y="1221"/>
                  </a:cubicBezTo>
                  <a:lnTo>
                    <a:pt x="586" y="1233"/>
                  </a:lnTo>
                  <a:lnTo>
                    <a:pt x="584" y="1251"/>
                  </a:lnTo>
                  <a:lnTo>
                    <a:pt x="583" y="1260"/>
                  </a:lnTo>
                  <a:lnTo>
                    <a:pt x="582" y="1269"/>
                  </a:lnTo>
                  <a:lnTo>
                    <a:pt x="581" y="1283"/>
                  </a:lnTo>
                  <a:lnTo>
                    <a:pt x="579" y="1296"/>
                  </a:lnTo>
                  <a:cubicBezTo>
                    <a:pt x="579" y="1303"/>
                    <a:pt x="578" y="1310"/>
                    <a:pt x="577" y="1317"/>
                  </a:cubicBezTo>
                  <a:cubicBezTo>
                    <a:pt x="576" y="1324"/>
                    <a:pt x="576" y="1330"/>
                    <a:pt x="575" y="1337"/>
                  </a:cubicBezTo>
                  <a:lnTo>
                    <a:pt x="574" y="1344"/>
                  </a:lnTo>
                  <a:lnTo>
                    <a:pt x="573" y="1356"/>
                  </a:lnTo>
                  <a:lnTo>
                    <a:pt x="572" y="1366"/>
                  </a:lnTo>
                  <a:lnTo>
                    <a:pt x="570" y="1380"/>
                  </a:lnTo>
                  <a:cubicBezTo>
                    <a:pt x="500" y="1360"/>
                    <a:pt x="333" y="1311"/>
                    <a:pt x="175" y="1257"/>
                  </a:cubicBezTo>
                  <a:cubicBezTo>
                    <a:pt x="151" y="1248"/>
                    <a:pt x="127" y="1240"/>
                    <a:pt x="103" y="1231"/>
                  </a:cubicBezTo>
                  <a:cubicBezTo>
                    <a:pt x="67" y="1218"/>
                    <a:pt x="32" y="1205"/>
                    <a:pt x="0" y="1192"/>
                  </a:cubicBezTo>
                  <a:cubicBezTo>
                    <a:pt x="118" y="982"/>
                    <a:pt x="313" y="624"/>
                    <a:pt x="459" y="3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51;p46">
              <a:extLst>
                <a:ext uri="{FF2B5EF4-FFF2-40B4-BE49-F238E27FC236}">
                  <a16:creationId xmlns:a16="http://schemas.microsoft.com/office/drawing/2014/main" id="{9D90533C-079C-EDBC-B3E6-3F5D8D615170}"/>
                </a:ext>
              </a:extLst>
            </p:cNvPr>
            <p:cNvSpPr/>
            <p:nvPr/>
          </p:nvSpPr>
          <p:spPr>
            <a:xfrm>
              <a:off x="396510" y="3583230"/>
              <a:ext cx="339840" cy="254160"/>
            </a:xfrm>
            <a:custGeom>
              <a:avLst/>
              <a:gdLst/>
              <a:ahLst/>
              <a:cxnLst/>
              <a:rect l="l" t="t" r="r" b="b"/>
              <a:pathLst>
                <a:path w="944" h="706" extrusionOk="0">
                  <a:moveTo>
                    <a:pt x="0" y="131"/>
                  </a:moveTo>
                  <a:cubicBezTo>
                    <a:pt x="124" y="294"/>
                    <a:pt x="494" y="706"/>
                    <a:pt x="494" y="706"/>
                  </a:cubicBezTo>
                  <a:lnTo>
                    <a:pt x="941" y="706"/>
                  </a:lnTo>
                  <a:cubicBezTo>
                    <a:pt x="946" y="670"/>
                    <a:pt x="945" y="633"/>
                    <a:pt x="941" y="603"/>
                  </a:cubicBezTo>
                  <a:cubicBezTo>
                    <a:pt x="935" y="562"/>
                    <a:pt x="907" y="528"/>
                    <a:pt x="867" y="514"/>
                  </a:cubicBezTo>
                  <a:cubicBezTo>
                    <a:pt x="830" y="502"/>
                    <a:pt x="777" y="484"/>
                    <a:pt x="709" y="461"/>
                  </a:cubicBezTo>
                  <a:cubicBezTo>
                    <a:pt x="686" y="429"/>
                    <a:pt x="658" y="325"/>
                    <a:pt x="644" y="268"/>
                  </a:cubicBezTo>
                  <a:lnTo>
                    <a:pt x="640" y="254"/>
                  </a:lnTo>
                  <a:cubicBezTo>
                    <a:pt x="539" y="228"/>
                    <a:pt x="215" y="133"/>
                    <a:pt x="88" y="0"/>
                  </a:cubicBezTo>
                  <a:cubicBezTo>
                    <a:pt x="73" y="11"/>
                    <a:pt x="59" y="24"/>
                    <a:pt x="48" y="38"/>
                  </a:cubicBezTo>
                  <a:lnTo>
                    <a:pt x="47" y="39"/>
                  </a:lnTo>
                  <a:cubicBezTo>
                    <a:pt x="36" y="53"/>
                    <a:pt x="27" y="69"/>
                    <a:pt x="20" y="85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52;p46">
              <a:extLst>
                <a:ext uri="{FF2B5EF4-FFF2-40B4-BE49-F238E27FC236}">
                  <a16:creationId xmlns:a16="http://schemas.microsoft.com/office/drawing/2014/main" id="{E11662BA-2CBF-66D5-73B1-FE587793D2C6}"/>
                </a:ext>
              </a:extLst>
            </p:cNvPr>
            <p:cNvSpPr/>
            <p:nvPr/>
          </p:nvSpPr>
          <p:spPr>
            <a:xfrm>
              <a:off x="413430" y="3583230"/>
              <a:ext cx="214920" cy="96480"/>
            </a:xfrm>
            <a:custGeom>
              <a:avLst/>
              <a:gdLst/>
              <a:ahLst/>
              <a:cxnLst/>
              <a:rect l="l" t="t" r="r" b="b"/>
              <a:pathLst>
                <a:path w="597" h="268" extrusionOk="0">
                  <a:moveTo>
                    <a:pt x="0" y="39"/>
                  </a:moveTo>
                  <a:cubicBezTo>
                    <a:pt x="225" y="201"/>
                    <a:pt x="531" y="257"/>
                    <a:pt x="597" y="268"/>
                  </a:cubicBezTo>
                  <a:lnTo>
                    <a:pt x="593" y="254"/>
                  </a:lnTo>
                  <a:cubicBezTo>
                    <a:pt x="492" y="228"/>
                    <a:pt x="168" y="133"/>
                    <a:pt x="41" y="0"/>
                  </a:cubicBezTo>
                  <a:cubicBezTo>
                    <a:pt x="26" y="11"/>
                    <a:pt x="12" y="24"/>
                    <a:pt x="1" y="3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53;p46">
              <a:extLst>
                <a:ext uri="{FF2B5EF4-FFF2-40B4-BE49-F238E27FC236}">
                  <a16:creationId xmlns:a16="http://schemas.microsoft.com/office/drawing/2014/main" id="{3437BE9F-E72F-D61F-59F4-0DA2AF74338C}"/>
                </a:ext>
              </a:extLst>
            </p:cNvPr>
            <p:cNvSpPr/>
            <p:nvPr/>
          </p:nvSpPr>
          <p:spPr>
            <a:xfrm>
              <a:off x="983670" y="195315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249" h="835" extrusionOk="0">
                  <a:moveTo>
                    <a:pt x="1249" y="46"/>
                  </a:moveTo>
                  <a:lnTo>
                    <a:pt x="1249" y="690"/>
                  </a:lnTo>
                  <a:lnTo>
                    <a:pt x="1247" y="704"/>
                  </a:lnTo>
                  <a:cubicBezTo>
                    <a:pt x="1243" y="715"/>
                    <a:pt x="1235" y="725"/>
                    <a:pt x="1225" y="731"/>
                  </a:cubicBezTo>
                  <a:cubicBezTo>
                    <a:pt x="1219" y="734"/>
                    <a:pt x="1212" y="736"/>
                    <a:pt x="1205" y="737"/>
                  </a:cubicBezTo>
                  <a:lnTo>
                    <a:pt x="1111" y="745"/>
                  </a:lnTo>
                  <a:lnTo>
                    <a:pt x="138" y="827"/>
                  </a:lnTo>
                  <a:lnTo>
                    <a:pt x="52" y="835"/>
                  </a:lnTo>
                  <a:cubicBezTo>
                    <a:pt x="24" y="837"/>
                    <a:pt x="0" y="816"/>
                    <a:pt x="0" y="788"/>
                  </a:cubicBezTo>
                  <a:lnTo>
                    <a:pt x="0" y="144"/>
                  </a:lnTo>
                  <a:lnTo>
                    <a:pt x="0" y="144"/>
                  </a:lnTo>
                  <a:cubicBezTo>
                    <a:pt x="0" y="127"/>
                    <a:pt x="9" y="113"/>
                    <a:pt x="23" y="104"/>
                  </a:cubicBezTo>
                  <a:cubicBezTo>
                    <a:pt x="24" y="104"/>
                    <a:pt x="25" y="103"/>
                    <a:pt x="26" y="102"/>
                  </a:cubicBezTo>
                  <a:cubicBezTo>
                    <a:pt x="28" y="102"/>
                    <a:pt x="29" y="101"/>
                    <a:pt x="31" y="101"/>
                  </a:cubicBezTo>
                  <a:cubicBezTo>
                    <a:pt x="32" y="100"/>
                    <a:pt x="33" y="100"/>
                    <a:pt x="35" y="99"/>
                  </a:cubicBezTo>
                  <a:cubicBezTo>
                    <a:pt x="36" y="99"/>
                    <a:pt x="38" y="99"/>
                    <a:pt x="39" y="98"/>
                  </a:cubicBezTo>
                  <a:cubicBezTo>
                    <a:pt x="41" y="98"/>
                    <a:pt x="42" y="98"/>
                    <a:pt x="44" y="98"/>
                  </a:cubicBezTo>
                  <a:lnTo>
                    <a:pt x="153" y="88"/>
                  </a:lnTo>
                  <a:lnTo>
                    <a:pt x="1196" y="0"/>
                  </a:lnTo>
                  <a:cubicBezTo>
                    <a:pt x="1225" y="-3"/>
                    <a:pt x="1249" y="19"/>
                    <a:pt x="124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54;p46">
              <a:extLst>
                <a:ext uri="{FF2B5EF4-FFF2-40B4-BE49-F238E27FC236}">
                  <a16:creationId xmlns:a16="http://schemas.microsoft.com/office/drawing/2014/main" id="{7E8197E5-CFA8-2190-3AFB-67E008C2E77C}"/>
                </a:ext>
              </a:extLst>
            </p:cNvPr>
            <p:cNvSpPr/>
            <p:nvPr/>
          </p:nvSpPr>
          <p:spPr>
            <a:xfrm>
              <a:off x="983670" y="1984830"/>
              <a:ext cx="449640" cy="267480"/>
            </a:xfrm>
            <a:custGeom>
              <a:avLst/>
              <a:gdLst/>
              <a:ahLst/>
              <a:cxnLst/>
              <a:rect l="l" t="t" r="r" b="b"/>
              <a:pathLst>
                <a:path w="1249" h="743" extrusionOk="0">
                  <a:moveTo>
                    <a:pt x="75" y="656"/>
                  </a:moveTo>
                  <a:lnTo>
                    <a:pt x="74" y="660"/>
                  </a:lnTo>
                  <a:cubicBezTo>
                    <a:pt x="75" y="656"/>
                    <a:pt x="76" y="652"/>
                    <a:pt x="77" y="648"/>
                  </a:cubicBezTo>
                  <a:lnTo>
                    <a:pt x="75" y="656"/>
                  </a:lnTo>
                  <a:moveTo>
                    <a:pt x="973" y="591"/>
                  </a:moveTo>
                  <a:cubicBezTo>
                    <a:pt x="963" y="591"/>
                    <a:pt x="954" y="592"/>
                    <a:pt x="945" y="592"/>
                  </a:cubicBezTo>
                  <a:cubicBezTo>
                    <a:pt x="687" y="592"/>
                    <a:pt x="451" y="617"/>
                    <a:pt x="341" y="389"/>
                  </a:cubicBezTo>
                  <a:lnTo>
                    <a:pt x="153" y="0"/>
                  </a:lnTo>
                  <a:lnTo>
                    <a:pt x="44" y="10"/>
                  </a:lnTo>
                  <a:cubicBezTo>
                    <a:pt x="42" y="10"/>
                    <a:pt x="41" y="10"/>
                    <a:pt x="39" y="10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2" y="12"/>
                    <a:pt x="31" y="13"/>
                  </a:cubicBezTo>
                  <a:cubicBezTo>
                    <a:pt x="29" y="13"/>
                    <a:pt x="28" y="14"/>
                    <a:pt x="26" y="14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9" y="25"/>
                    <a:pt x="0" y="39"/>
                    <a:pt x="0" y="56"/>
                  </a:cubicBezTo>
                  <a:lnTo>
                    <a:pt x="0" y="468"/>
                  </a:lnTo>
                  <a:cubicBezTo>
                    <a:pt x="77" y="451"/>
                    <a:pt x="249" y="415"/>
                    <a:pt x="335" y="410"/>
                  </a:cubicBezTo>
                  <a:cubicBezTo>
                    <a:pt x="371" y="480"/>
                    <a:pt x="405" y="573"/>
                    <a:pt x="392" y="634"/>
                  </a:cubicBezTo>
                  <a:cubicBezTo>
                    <a:pt x="379" y="697"/>
                    <a:pt x="324" y="639"/>
                    <a:pt x="324" y="639"/>
                  </a:cubicBezTo>
                  <a:cubicBezTo>
                    <a:pt x="324" y="639"/>
                    <a:pt x="289" y="646"/>
                    <a:pt x="234" y="652"/>
                  </a:cubicBezTo>
                  <a:cubicBezTo>
                    <a:pt x="212" y="654"/>
                    <a:pt x="187" y="656"/>
                    <a:pt x="160" y="658"/>
                  </a:cubicBezTo>
                  <a:cubicBezTo>
                    <a:pt x="133" y="659"/>
                    <a:pt x="104" y="660"/>
                    <a:pt x="74" y="660"/>
                  </a:cubicBezTo>
                  <a:cubicBezTo>
                    <a:pt x="68" y="689"/>
                    <a:pt x="58" y="720"/>
                    <a:pt x="47" y="742"/>
                  </a:cubicBezTo>
                  <a:cubicBezTo>
                    <a:pt x="47" y="742"/>
                    <a:pt x="47" y="743"/>
                    <a:pt x="46" y="743"/>
                  </a:cubicBezTo>
                  <a:cubicBezTo>
                    <a:pt x="47" y="743"/>
                    <a:pt x="47" y="743"/>
                    <a:pt x="48" y="743"/>
                  </a:cubicBezTo>
                  <a:cubicBezTo>
                    <a:pt x="49" y="743"/>
                    <a:pt x="51" y="743"/>
                    <a:pt x="52" y="743"/>
                  </a:cubicBezTo>
                  <a:lnTo>
                    <a:pt x="138" y="736"/>
                  </a:lnTo>
                  <a:lnTo>
                    <a:pt x="1225" y="643"/>
                  </a:lnTo>
                  <a:cubicBezTo>
                    <a:pt x="1235" y="637"/>
                    <a:pt x="1243" y="627"/>
                    <a:pt x="1247" y="616"/>
                  </a:cubicBezTo>
                  <a:lnTo>
                    <a:pt x="1249" y="602"/>
                  </a:lnTo>
                  <a:lnTo>
                    <a:pt x="1249" y="580"/>
                  </a:lnTo>
                  <a:lnTo>
                    <a:pt x="973" y="5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55;p46">
              <a:extLst>
                <a:ext uri="{FF2B5EF4-FFF2-40B4-BE49-F238E27FC236}">
                  <a16:creationId xmlns:a16="http://schemas.microsoft.com/office/drawing/2014/main" id="{D5CD6F9C-587D-801D-186E-24AAEBA27008}"/>
                </a:ext>
              </a:extLst>
            </p:cNvPr>
            <p:cNvSpPr/>
            <p:nvPr/>
          </p:nvSpPr>
          <p:spPr>
            <a:xfrm>
              <a:off x="1277070" y="2141790"/>
              <a:ext cx="41400" cy="40320"/>
            </a:xfrm>
            <a:custGeom>
              <a:avLst/>
              <a:gdLst/>
              <a:ahLst/>
              <a:cxnLst/>
              <a:rect l="l" t="t" r="r" b="b"/>
              <a:pathLst>
                <a:path w="115" h="112" extrusionOk="0">
                  <a:moveTo>
                    <a:pt x="0" y="56"/>
                  </a:moveTo>
                  <a:cubicBezTo>
                    <a:pt x="0" y="87"/>
                    <a:pt x="26" y="112"/>
                    <a:pt x="58" y="112"/>
                  </a:cubicBezTo>
                  <a:cubicBezTo>
                    <a:pt x="89" y="112"/>
                    <a:pt x="115" y="87"/>
                    <a:pt x="115" y="56"/>
                  </a:cubicBezTo>
                  <a:cubicBezTo>
                    <a:pt x="115" y="25"/>
                    <a:pt x="89" y="0"/>
                    <a:pt x="58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56;p46">
              <a:extLst>
                <a:ext uri="{FF2B5EF4-FFF2-40B4-BE49-F238E27FC236}">
                  <a16:creationId xmlns:a16="http://schemas.microsoft.com/office/drawing/2014/main" id="{1AC10C06-A75A-A289-79FE-1294CF9861A2}"/>
                </a:ext>
              </a:extLst>
            </p:cNvPr>
            <p:cNvSpPr/>
            <p:nvPr/>
          </p:nvSpPr>
          <p:spPr>
            <a:xfrm>
              <a:off x="1286790" y="2151150"/>
              <a:ext cx="21960" cy="216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0" y="30"/>
                  </a:moveTo>
                  <a:cubicBezTo>
                    <a:pt x="0" y="46"/>
                    <a:pt x="14" y="60"/>
                    <a:pt x="31" y="60"/>
                  </a:cubicBezTo>
                  <a:cubicBezTo>
                    <a:pt x="48" y="60"/>
                    <a:pt x="61" y="46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57;p46">
              <a:extLst>
                <a:ext uri="{FF2B5EF4-FFF2-40B4-BE49-F238E27FC236}">
                  <a16:creationId xmlns:a16="http://schemas.microsoft.com/office/drawing/2014/main" id="{D72CC864-BD0F-3244-6638-F07821C9AF4B}"/>
                </a:ext>
              </a:extLst>
            </p:cNvPr>
            <p:cNvSpPr/>
            <p:nvPr/>
          </p:nvSpPr>
          <p:spPr>
            <a:xfrm>
              <a:off x="1226670" y="2065470"/>
              <a:ext cx="56160" cy="54360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0" y="75"/>
                  </a:moveTo>
                  <a:cubicBezTo>
                    <a:pt x="0" y="117"/>
                    <a:pt x="35" y="151"/>
                    <a:pt x="78" y="151"/>
                  </a:cubicBezTo>
                  <a:cubicBezTo>
                    <a:pt x="121" y="151"/>
                    <a:pt x="156" y="117"/>
                    <a:pt x="156" y="75"/>
                  </a:cubicBezTo>
                  <a:cubicBezTo>
                    <a:pt x="156" y="33"/>
                    <a:pt x="121" y="0"/>
                    <a:pt x="78" y="0"/>
                  </a:cubicBezTo>
                  <a:cubicBezTo>
                    <a:pt x="35" y="0"/>
                    <a:pt x="0" y="33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58;p46">
              <a:extLst>
                <a:ext uri="{FF2B5EF4-FFF2-40B4-BE49-F238E27FC236}">
                  <a16:creationId xmlns:a16="http://schemas.microsoft.com/office/drawing/2014/main" id="{60AF450C-9CB7-9296-96CC-8B7559160796}"/>
                </a:ext>
              </a:extLst>
            </p:cNvPr>
            <p:cNvSpPr/>
            <p:nvPr/>
          </p:nvSpPr>
          <p:spPr>
            <a:xfrm>
              <a:off x="1237110" y="2075190"/>
              <a:ext cx="35640" cy="3456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0" y="48"/>
                  </a:moveTo>
                  <a:cubicBezTo>
                    <a:pt x="0" y="75"/>
                    <a:pt x="22" y="96"/>
                    <a:pt x="49" y="96"/>
                  </a:cubicBezTo>
                  <a:cubicBezTo>
                    <a:pt x="77" y="96"/>
                    <a:pt x="99" y="75"/>
                    <a:pt x="99" y="48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59;p46">
              <a:extLst>
                <a:ext uri="{FF2B5EF4-FFF2-40B4-BE49-F238E27FC236}">
                  <a16:creationId xmlns:a16="http://schemas.microsoft.com/office/drawing/2014/main" id="{13EC2EA2-1106-3634-BD90-6C1189C723A9}"/>
                </a:ext>
              </a:extLst>
            </p:cNvPr>
            <p:cNvSpPr/>
            <p:nvPr/>
          </p:nvSpPr>
          <p:spPr>
            <a:xfrm>
              <a:off x="1031910" y="2214150"/>
              <a:ext cx="396720" cy="61200"/>
            </a:xfrm>
            <a:custGeom>
              <a:avLst/>
              <a:gdLst/>
              <a:ahLst/>
              <a:cxnLst/>
              <a:rect l="l" t="t" r="r" b="b"/>
              <a:pathLst>
                <a:path w="1102" h="170" extrusionOk="0">
                  <a:moveTo>
                    <a:pt x="15" y="159"/>
                  </a:moveTo>
                  <a:cubicBezTo>
                    <a:pt x="6" y="150"/>
                    <a:pt x="0" y="139"/>
                    <a:pt x="0" y="126"/>
                  </a:cubicBezTo>
                  <a:lnTo>
                    <a:pt x="0" y="102"/>
                  </a:lnTo>
                  <a:lnTo>
                    <a:pt x="4" y="99"/>
                  </a:lnTo>
                  <a:lnTo>
                    <a:pt x="245" y="78"/>
                  </a:lnTo>
                  <a:lnTo>
                    <a:pt x="1098" y="0"/>
                  </a:lnTo>
                  <a:lnTo>
                    <a:pt x="1101" y="1"/>
                  </a:lnTo>
                  <a:lnTo>
                    <a:pt x="1102" y="4"/>
                  </a:lnTo>
                  <a:lnTo>
                    <a:pt x="1102" y="35"/>
                  </a:lnTo>
                  <a:cubicBezTo>
                    <a:pt x="1102" y="58"/>
                    <a:pt x="1084" y="77"/>
                    <a:pt x="1060" y="79"/>
                  </a:cubicBezTo>
                  <a:lnTo>
                    <a:pt x="50" y="170"/>
                  </a:lnTo>
                  <a:lnTo>
                    <a:pt x="46" y="170"/>
                  </a:lnTo>
                  <a:cubicBezTo>
                    <a:pt x="35" y="170"/>
                    <a:pt x="24" y="166"/>
                    <a:pt x="15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60;p46">
              <a:extLst>
                <a:ext uri="{FF2B5EF4-FFF2-40B4-BE49-F238E27FC236}">
                  <a16:creationId xmlns:a16="http://schemas.microsoft.com/office/drawing/2014/main" id="{81784869-F694-6817-C34D-08D3120807F0}"/>
                </a:ext>
              </a:extLst>
            </p:cNvPr>
            <p:cNvSpPr/>
            <p:nvPr/>
          </p:nvSpPr>
          <p:spPr>
            <a:xfrm>
              <a:off x="1100310" y="2129550"/>
              <a:ext cx="95760" cy="92880"/>
            </a:xfrm>
            <a:custGeom>
              <a:avLst/>
              <a:gdLst/>
              <a:ahLst/>
              <a:cxnLst/>
              <a:rect l="l" t="t" r="r" b="b"/>
              <a:pathLst>
                <a:path w="266" h="258" extrusionOk="0">
                  <a:moveTo>
                    <a:pt x="0" y="129"/>
                  </a:moveTo>
                  <a:cubicBezTo>
                    <a:pt x="0" y="200"/>
                    <a:pt x="60" y="258"/>
                    <a:pt x="133" y="258"/>
                  </a:cubicBezTo>
                  <a:cubicBezTo>
                    <a:pt x="207" y="258"/>
                    <a:pt x="266" y="200"/>
                    <a:pt x="266" y="129"/>
                  </a:cubicBezTo>
                  <a:cubicBezTo>
                    <a:pt x="266" y="58"/>
                    <a:pt x="207" y="0"/>
                    <a:pt x="133" y="0"/>
                  </a:cubicBezTo>
                  <a:cubicBezTo>
                    <a:pt x="60" y="0"/>
                    <a:pt x="0" y="58"/>
                    <a:pt x="0" y="1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61;p46">
              <a:extLst>
                <a:ext uri="{FF2B5EF4-FFF2-40B4-BE49-F238E27FC236}">
                  <a16:creationId xmlns:a16="http://schemas.microsoft.com/office/drawing/2014/main" id="{0CF16373-17F0-4E38-A959-7C65E49448A9}"/>
                </a:ext>
              </a:extLst>
            </p:cNvPr>
            <p:cNvSpPr/>
            <p:nvPr/>
          </p:nvSpPr>
          <p:spPr>
            <a:xfrm>
              <a:off x="1114710" y="2143590"/>
              <a:ext cx="66960" cy="64800"/>
            </a:xfrm>
            <a:custGeom>
              <a:avLst/>
              <a:gdLst/>
              <a:ahLst/>
              <a:cxnLst/>
              <a:rect l="l" t="t" r="r" b="b"/>
              <a:pathLst>
                <a:path w="186" h="180" extrusionOk="0">
                  <a:moveTo>
                    <a:pt x="0" y="90"/>
                  </a:moveTo>
                  <a:cubicBezTo>
                    <a:pt x="0" y="140"/>
                    <a:pt x="42" y="180"/>
                    <a:pt x="93" y="180"/>
                  </a:cubicBezTo>
                  <a:cubicBezTo>
                    <a:pt x="144" y="180"/>
                    <a:pt x="186" y="140"/>
                    <a:pt x="186" y="90"/>
                  </a:cubicBezTo>
                  <a:cubicBezTo>
                    <a:pt x="186" y="40"/>
                    <a:pt x="144" y="0"/>
                    <a:pt x="93" y="0"/>
                  </a:cubicBezTo>
                  <a:cubicBezTo>
                    <a:pt x="42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7B8995"/>
            </a:solidFill>
            <a:ln>
              <a:noFill/>
            </a:ln>
          </p:spPr>
          <p:txBody>
            <a:bodyPr spcFirstLastPara="1" wrap="square" lIns="90000" tIns="19800" rIns="90000" bIns="19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62;p46">
              <a:extLst>
                <a:ext uri="{FF2B5EF4-FFF2-40B4-BE49-F238E27FC236}">
                  <a16:creationId xmlns:a16="http://schemas.microsoft.com/office/drawing/2014/main" id="{1789F088-709B-679D-33BB-70531FCC66F0}"/>
                </a:ext>
              </a:extLst>
            </p:cNvPr>
            <p:cNvSpPr/>
            <p:nvPr/>
          </p:nvSpPr>
          <p:spPr>
            <a:xfrm>
              <a:off x="578670" y="2023710"/>
              <a:ext cx="15840" cy="146520"/>
            </a:xfrm>
            <a:custGeom>
              <a:avLst/>
              <a:gdLst/>
              <a:ahLst/>
              <a:cxnLst/>
              <a:rect l="l" t="t" r="r" b="b"/>
              <a:pathLst>
                <a:path w="44" h="407" extrusionOk="0">
                  <a:moveTo>
                    <a:pt x="0" y="2"/>
                  </a:moveTo>
                  <a:lnTo>
                    <a:pt x="44" y="407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3;p46">
              <a:extLst>
                <a:ext uri="{FF2B5EF4-FFF2-40B4-BE49-F238E27FC236}">
                  <a16:creationId xmlns:a16="http://schemas.microsoft.com/office/drawing/2014/main" id="{E7871CA1-A847-6ED3-6E41-2592361972ED}"/>
                </a:ext>
              </a:extLst>
            </p:cNvPr>
            <p:cNvSpPr/>
            <p:nvPr/>
          </p:nvSpPr>
          <p:spPr>
            <a:xfrm>
              <a:off x="546990" y="2200110"/>
              <a:ext cx="307080" cy="49320"/>
            </a:xfrm>
            <a:custGeom>
              <a:avLst/>
              <a:gdLst/>
              <a:ahLst/>
              <a:cxnLst/>
              <a:rect l="l" t="t" r="r" b="b"/>
              <a:pathLst>
                <a:path w="853" h="137" extrusionOk="0">
                  <a:moveTo>
                    <a:pt x="2" y="137"/>
                  </a:moveTo>
                  <a:lnTo>
                    <a:pt x="3" y="137"/>
                  </a:lnTo>
                  <a:lnTo>
                    <a:pt x="380" y="73"/>
                  </a:lnTo>
                  <a:cubicBezTo>
                    <a:pt x="622" y="29"/>
                    <a:pt x="849" y="4"/>
                    <a:pt x="852" y="4"/>
                  </a:cubicBezTo>
                  <a:lnTo>
                    <a:pt x="853" y="2"/>
                  </a:lnTo>
                  <a:lnTo>
                    <a:pt x="851" y="0"/>
                  </a:lnTo>
                  <a:cubicBezTo>
                    <a:pt x="849" y="0"/>
                    <a:pt x="621" y="25"/>
                    <a:pt x="380" y="69"/>
                  </a:cubicBezTo>
                  <a:lnTo>
                    <a:pt x="2" y="133"/>
                  </a:lnTo>
                  <a:lnTo>
                    <a:pt x="0" y="135"/>
                  </a:lnTo>
                  <a:lnTo>
                    <a:pt x="2" y="137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300" rIns="90000" bIns="4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64;p46">
              <a:extLst>
                <a:ext uri="{FF2B5EF4-FFF2-40B4-BE49-F238E27FC236}">
                  <a16:creationId xmlns:a16="http://schemas.microsoft.com/office/drawing/2014/main" id="{2982EE1B-E66F-3DA2-2BCB-65F89C1C9B0E}"/>
                </a:ext>
              </a:extLst>
            </p:cNvPr>
            <p:cNvSpPr/>
            <p:nvPr/>
          </p:nvSpPr>
          <p:spPr>
            <a:xfrm>
              <a:off x="1099230" y="2132070"/>
              <a:ext cx="89280" cy="143280"/>
            </a:xfrm>
            <a:custGeom>
              <a:avLst/>
              <a:gdLst/>
              <a:ahLst/>
              <a:cxnLst/>
              <a:rect l="l" t="t" r="r" b="b"/>
              <a:pathLst>
                <a:path w="248" h="398" extrusionOk="0">
                  <a:moveTo>
                    <a:pt x="2" y="398"/>
                  </a:moveTo>
                  <a:cubicBezTo>
                    <a:pt x="2" y="398"/>
                    <a:pt x="77" y="393"/>
                    <a:pt x="119" y="380"/>
                  </a:cubicBezTo>
                  <a:cubicBezTo>
                    <a:pt x="130" y="377"/>
                    <a:pt x="139" y="369"/>
                    <a:pt x="143" y="358"/>
                  </a:cubicBezTo>
                  <a:lnTo>
                    <a:pt x="144" y="357"/>
                  </a:lnTo>
                  <a:cubicBezTo>
                    <a:pt x="154" y="334"/>
                    <a:pt x="138" y="308"/>
                    <a:pt x="111" y="305"/>
                  </a:cubicBezTo>
                  <a:lnTo>
                    <a:pt x="79" y="302"/>
                  </a:lnTo>
                  <a:cubicBezTo>
                    <a:pt x="79" y="302"/>
                    <a:pt x="116" y="304"/>
                    <a:pt x="145" y="303"/>
                  </a:cubicBezTo>
                  <a:cubicBezTo>
                    <a:pt x="162" y="303"/>
                    <a:pt x="177" y="293"/>
                    <a:pt x="182" y="278"/>
                  </a:cubicBezTo>
                  <a:lnTo>
                    <a:pt x="182" y="277"/>
                  </a:lnTo>
                  <a:cubicBezTo>
                    <a:pt x="190" y="254"/>
                    <a:pt x="175" y="230"/>
                    <a:pt x="151" y="226"/>
                  </a:cubicBezTo>
                  <a:lnTo>
                    <a:pt x="110" y="220"/>
                  </a:lnTo>
                  <a:lnTo>
                    <a:pt x="173" y="222"/>
                  </a:lnTo>
                  <a:cubicBezTo>
                    <a:pt x="191" y="222"/>
                    <a:pt x="206" y="212"/>
                    <a:pt x="213" y="197"/>
                  </a:cubicBezTo>
                  <a:lnTo>
                    <a:pt x="213" y="196"/>
                  </a:lnTo>
                  <a:cubicBezTo>
                    <a:pt x="223" y="171"/>
                    <a:pt x="205" y="144"/>
                    <a:pt x="179" y="142"/>
                  </a:cubicBezTo>
                  <a:lnTo>
                    <a:pt x="103" y="136"/>
                  </a:lnTo>
                  <a:lnTo>
                    <a:pt x="202" y="136"/>
                  </a:lnTo>
                  <a:cubicBezTo>
                    <a:pt x="221" y="136"/>
                    <a:pt x="239" y="124"/>
                    <a:pt x="245" y="106"/>
                  </a:cubicBezTo>
                  <a:lnTo>
                    <a:pt x="245" y="105"/>
                  </a:lnTo>
                  <a:cubicBezTo>
                    <a:pt x="254" y="81"/>
                    <a:pt x="240" y="56"/>
                    <a:pt x="215" y="49"/>
                  </a:cubicBezTo>
                  <a:cubicBezTo>
                    <a:pt x="139" y="26"/>
                    <a:pt x="13" y="0"/>
                    <a:pt x="13" y="0"/>
                  </a:cubicBezTo>
                  <a:cubicBezTo>
                    <a:pt x="48" y="69"/>
                    <a:pt x="79" y="164"/>
                    <a:pt x="66" y="226"/>
                  </a:cubicBezTo>
                  <a:cubicBezTo>
                    <a:pt x="53" y="288"/>
                    <a:pt x="0" y="392"/>
                    <a:pt x="0" y="392"/>
                  </a:cubicBezTo>
                  <a:lnTo>
                    <a:pt x="2" y="398"/>
                  </a:lnTo>
                  <a:close/>
                </a:path>
              </a:pathLst>
            </a:custGeom>
            <a:solidFill>
              <a:srgbClr val="EDA6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65;p46">
              <a:extLst>
                <a:ext uri="{FF2B5EF4-FFF2-40B4-BE49-F238E27FC236}">
                  <a16:creationId xmlns:a16="http://schemas.microsoft.com/office/drawing/2014/main" id="{EADDC529-744E-30C0-D008-A2C0953B599D}"/>
                </a:ext>
              </a:extLst>
            </p:cNvPr>
            <p:cNvSpPr/>
            <p:nvPr/>
          </p:nvSpPr>
          <p:spPr>
            <a:xfrm>
              <a:off x="639870" y="1851270"/>
              <a:ext cx="11520" cy="936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0"/>
                  </a:moveTo>
                  <a:lnTo>
                    <a:pt x="0" y="23"/>
                  </a:lnTo>
                  <a:cubicBezTo>
                    <a:pt x="0" y="23"/>
                    <a:pt x="29" y="30"/>
                    <a:pt x="32" y="23"/>
                  </a:cubicBezTo>
                  <a:cubicBezTo>
                    <a:pt x="34" y="18"/>
                    <a:pt x="13" y="7"/>
                    <a:pt x="0" y="0"/>
                  </a:cubicBezTo>
                  <a:close/>
                </a:path>
              </a:pathLst>
            </a:custGeom>
            <a:solidFill>
              <a:srgbClr val="233B4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66;p46">
              <a:extLst>
                <a:ext uri="{FF2B5EF4-FFF2-40B4-BE49-F238E27FC236}">
                  <a16:creationId xmlns:a16="http://schemas.microsoft.com/office/drawing/2014/main" id="{D47E73F2-35B0-1A8B-122F-96AAD0FF6F04}"/>
                </a:ext>
              </a:extLst>
            </p:cNvPr>
            <p:cNvSpPr/>
            <p:nvPr/>
          </p:nvSpPr>
          <p:spPr>
            <a:xfrm>
              <a:off x="82230" y="2542110"/>
              <a:ext cx="1077840" cy="831240"/>
            </a:xfrm>
            <a:custGeom>
              <a:avLst/>
              <a:gdLst/>
              <a:ahLst/>
              <a:cxnLst/>
              <a:rect l="l" t="t" r="r" b="b"/>
              <a:pathLst>
                <a:path w="2994" h="2309" extrusionOk="0">
                  <a:moveTo>
                    <a:pt x="2444" y="2309"/>
                  </a:moveTo>
                  <a:cubicBezTo>
                    <a:pt x="1883" y="2309"/>
                    <a:pt x="1861" y="1509"/>
                    <a:pt x="1861" y="1509"/>
                  </a:cubicBezTo>
                  <a:cubicBezTo>
                    <a:pt x="1861" y="1499"/>
                    <a:pt x="1862" y="1490"/>
                    <a:pt x="1862" y="1480"/>
                  </a:cubicBezTo>
                  <a:cubicBezTo>
                    <a:pt x="1862" y="1465"/>
                    <a:pt x="1861" y="1450"/>
                    <a:pt x="1859" y="1436"/>
                  </a:cubicBezTo>
                  <a:cubicBezTo>
                    <a:pt x="1838" y="1280"/>
                    <a:pt x="1711" y="1153"/>
                    <a:pt x="1545" y="1135"/>
                  </a:cubicBezTo>
                  <a:lnTo>
                    <a:pt x="1545" y="1057"/>
                  </a:lnTo>
                  <a:cubicBezTo>
                    <a:pt x="1545" y="1026"/>
                    <a:pt x="1519" y="1001"/>
                    <a:pt x="1487" y="1001"/>
                  </a:cubicBezTo>
                  <a:lnTo>
                    <a:pt x="133" y="1001"/>
                  </a:lnTo>
                  <a:lnTo>
                    <a:pt x="133" y="1001"/>
                  </a:lnTo>
                  <a:lnTo>
                    <a:pt x="527" y="1001"/>
                  </a:lnTo>
                  <a:cubicBezTo>
                    <a:pt x="338" y="891"/>
                    <a:pt x="187" y="754"/>
                    <a:pt x="76" y="607"/>
                  </a:cubicBezTo>
                  <a:cubicBezTo>
                    <a:pt x="-115" y="354"/>
                    <a:pt x="76" y="0"/>
                    <a:pt x="395" y="0"/>
                  </a:cubicBezTo>
                  <a:cubicBezTo>
                    <a:pt x="399" y="0"/>
                    <a:pt x="405" y="0"/>
                    <a:pt x="409" y="1"/>
                  </a:cubicBezTo>
                  <a:cubicBezTo>
                    <a:pt x="609" y="7"/>
                    <a:pt x="802" y="10"/>
                    <a:pt x="892" y="10"/>
                  </a:cubicBezTo>
                  <a:cubicBezTo>
                    <a:pt x="910" y="11"/>
                    <a:pt x="928" y="11"/>
                    <a:pt x="946" y="12"/>
                  </a:cubicBezTo>
                  <a:lnTo>
                    <a:pt x="946" y="12"/>
                  </a:lnTo>
                  <a:lnTo>
                    <a:pt x="947" y="11"/>
                  </a:lnTo>
                  <a:lnTo>
                    <a:pt x="947" y="11"/>
                  </a:lnTo>
                  <a:cubicBezTo>
                    <a:pt x="986" y="24"/>
                    <a:pt x="2232" y="433"/>
                    <a:pt x="2708" y="632"/>
                  </a:cubicBezTo>
                  <a:cubicBezTo>
                    <a:pt x="2759" y="653"/>
                    <a:pt x="2804" y="687"/>
                    <a:pt x="2836" y="732"/>
                  </a:cubicBezTo>
                  <a:lnTo>
                    <a:pt x="2837" y="732"/>
                  </a:lnTo>
                  <a:lnTo>
                    <a:pt x="2837" y="732"/>
                  </a:lnTo>
                  <a:lnTo>
                    <a:pt x="2837" y="732"/>
                  </a:lnTo>
                  <a:cubicBezTo>
                    <a:pt x="2925" y="853"/>
                    <a:pt x="3007" y="1055"/>
                    <a:pt x="2993" y="1139"/>
                  </a:cubicBezTo>
                  <a:cubicBezTo>
                    <a:pt x="2977" y="1211"/>
                    <a:pt x="2952" y="1313"/>
                    <a:pt x="2921" y="1431"/>
                  </a:cubicBezTo>
                  <a:cubicBezTo>
                    <a:pt x="2855" y="1688"/>
                    <a:pt x="2765" y="2016"/>
                    <a:pt x="2707" y="2259"/>
                  </a:cubicBezTo>
                  <a:cubicBezTo>
                    <a:pt x="2608" y="2294"/>
                    <a:pt x="2521" y="2309"/>
                    <a:pt x="2444" y="2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67;p46">
              <a:extLst>
                <a:ext uri="{FF2B5EF4-FFF2-40B4-BE49-F238E27FC236}">
                  <a16:creationId xmlns:a16="http://schemas.microsoft.com/office/drawing/2014/main" id="{ED29F950-D0D9-9356-B438-92B5D12FA097}"/>
                </a:ext>
              </a:extLst>
            </p:cNvPr>
            <p:cNvSpPr/>
            <p:nvPr/>
          </p:nvSpPr>
          <p:spPr>
            <a:xfrm>
              <a:off x="728070" y="3464070"/>
              <a:ext cx="264960" cy="253080"/>
            </a:xfrm>
            <a:custGeom>
              <a:avLst/>
              <a:gdLst/>
              <a:ahLst/>
              <a:cxnLst/>
              <a:rect l="l" t="t" r="r" b="b"/>
              <a:pathLst>
                <a:path w="736" h="703" extrusionOk="0">
                  <a:moveTo>
                    <a:pt x="118" y="703"/>
                  </a:moveTo>
                  <a:cubicBezTo>
                    <a:pt x="112" y="703"/>
                    <a:pt x="107" y="703"/>
                    <a:pt x="101" y="703"/>
                  </a:cubicBezTo>
                  <a:lnTo>
                    <a:pt x="88" y="703"/>
                  </a:lnTo>
                  <a:cubicBezTo>
                    <a:pt x="60" y="702"/>
                    <a:pt x="30" y="701"/>
                    <a:pt x="0" y="699"/>
                  </a:cubicBezTo>
                  <a:cubicBezTo>
                    <a:pt x="13" y="529"/>
                    <a:pt x="35" y="271"/>
                    <a:pt x="51" y="133"/>
                  </a:cubicBezTo>
                  <a:cubicBezTo>
                    <a:pt x="52" y="120"/>
                    <a:pt x="54" y="107"/>
                    <a:pt x="55" y="95"/>
                  </a:cubicBezTo>
                  <a:lnTo>
                    <a:pt x="56" y="95"/>
                  </a:lnTo>
                  <a:cubicBezTo>
                    <a:pt x="92" y="107"/>
                    <a:pt x="130" y="113"/>
                    <a:pt x="167" y="113"/>
                  </a:cubicBezTo>
                  <a:cubicBezTo>
                    <a:pt x="191" y="113"/>
                    <a:pt x="214" y="111"/>
                    <a:pt x="237" y="106"/>
                  </a:cubicBezTo>
                  <a:cubicBezTo>
                    <a:pt x="419" y="70"/>
                    <a:pt x="665" y="16"/>
                    <a:pt x="736" y="0"/>
                  </a:cubicBezTo>
                  <a:cubicBezTo>
                    <a:pt x="732" y="12"/>
                    <a:pt x="728" y="25"/>
                    <a:pt x="724" y="39"/>
                  </a:cubicBezTo>
                  <a:lnTo>
                    <a:pt x="724" y="38"/>
                  </a:lnTo>
                  <a:lnTo>
                    <a:pt x="724" y="39"/>
                  </a:lnTo>
                  <a:cubicBezTo>
                    <a:pt x="716" y="65"/>
                    <a:pt x="707" y="93"/>
                    <a:pt x="699" y="121"/>
                  </a:cubicBezTo>
                  <a:cubicBezTo>
                    <a:pt x="691" y="148"/>
                    <a:pt x="684" y="175"/>
                    <a:pt x="677" y="199"/>
                  </a:cubicBezTo>
                  <a:lnTo>
                    <a:pt x="616" y="413"/>
                  </a:lnTo>
                  <a:lnTo>
                    <a:pt x="677" y="199"/>
                  </a:lnTo>
                  <a:cubicBezTo>
                    <a:pt x="677" y="200"/>
                    <a:pt x="677" y="200"/>
                    <a:pt x="677" y="200"/>
                  </a:cubicBezTo>
                  <a:cubicBezTo>
                    <a:pt x="660" y="312"/>
                    <a:pt x="636" y="609"/>
                    <a:pt x="636" y="609"/>
                  </a:cubicBezTo>
                  <a:cubicBezTo>
                    <a:pt x="636" y="609"/>
                    <a:pt x="630" y="612"/>
                    <a:pt x="620" y="616"/>
                  </a:cubicBezTo>
                  <a:cubicBezTo>
                    <a:pt x="613" y="619"/>
                    <a:pt x="603" y="623"/>
                    <a:pt x="590" y="627"/>
                  </a:cubicBezTo>
                  <a:cubicBezTo>
                    <a:pt x="513" y="654"/>
                    <a:pt x="343" y="703"/>
                    <a:pt x="118" y="7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68;p46">
              <a:extLst>
                <a:ext uri="{FF2B5EF4-FFF2-40B4-BE49-F238E27FC236}">
                  <a16:creationId xmlns:a16="http://schemas.microsoft.com/office/drawing/2014/main" id="{6F1EB24C-64FF-73A8-4B25-C37C09DAF282}"/>
                </a:ext>
              </a:extLst>
            </p:cNvPr>
            <p:cNvSpPr/>
            <p:nvPr/>
          </p:nvSpPr>
          <p:spPr>
            <a:xfrm>
              <a:off x="747870" y="3449670"/>
              <a:ext cx="249480" cy="55080"/>
            </a:xfrm>
            <a:custGeom>
              <a:avLst/>
              <a:gdLst/>
              <a:ahLst/>
              <a:cxnLst/>
              <a:rect l="l" t="t" r="r" b="b"/>
              <a:pathLst>
                <a:path w="693" h="153" extrusionOk="0">
                  <a:moveTo>
                    <a:pt x="112" y="153"/>
                  </a:moveTo>
                  <a:cubicBezTo>
                    <a:pt x="75" y="153"/>
                    <a:pt x="37" y="147"/>
                    <a:pt x="1" y="135"/>
                  </a:cubicBezTo>
                  <a:lnTo>
                    <a:pt x="0" y="135"/>
                  </a:lnTo>
                  <a:cubicBezTo>
                    <a:pt x="3" y="112"/>
                    <a:pt x="5" y="91"/>
                    <a:pt x="8" y="73"/>
                  </a:cubicBezTo>
                  <a:lnTo>
                    <a:pt x="8" y="72"/>
                  </a:lnTo>
                  <a:cubicBezTo>
                    <a:pt x="12" y="74"/>
                    <a:pt x="17" y="75"/>
                    <a:pt x="22" y="76"/>
                  </a:cubicBezTo>
                  <a:lnTo>
                    <a:pt x="22" y="76"/>
                  </a:lnTo>
                  <a:lnTo>
                    <a:pt x="22" y="76"/>
                  </a:lnTo>
                  <a:cubicBezTo>
                    <a:pt x="35" y="81"/>
                    <a:pt x="49" y="84"/>
                    <a:pt x="61" y="87"/>
                  </a:cubicBezTo>
                  <a:lnTo>
                    <a:pt x="65" y="88"/>
                  </a:lnTo>
                  <a:lnTo>
                    <a:pt x="65" y="88"/>
                  </a:lnTo>
                  <a:cubicBezTo>
                    <a:pt x="69" y="88"/>
                    <a:pt x="73" y="89"/>
                    <a:pt x="76" y="90"/>
                  </a:cubicBezTo>
                  <a:lnTo>
                    <a:pt x="76" y="90"/>
                  </a:lnTo>
                  <a:lnTo>
                    <a:pt x="76" y="90"/>
                  </a:lnTo>
                  <a:cubicBezTo>
                    <a:pt x="82" y="90"/>
                    <a:pt x="86" y="91"/>
                    <a:pt x="90" y="91"/>
                  </a:cubicBezTo>
                  <a:cubicBezTo>
                    <a:pt x="131" y="91"/>
                    <a:pt x="437" y="79"/>
                    <a:pt x="693" y="0"/>
                  </a:cubicBezTo>
                  <a:cubicBezTo>
                    <a:pt x="690" y="12"/>
                    <a:pt x="686" y="25"/>
                    <a:pt x="681" y="40"/>
                  </a:cubicBezTo>
                  <a:cubicBezTo>
                    <a:pt x="610" y="56"/>
                    <a:pt x="364" y="110"/>
                    <a:pt x="182" y="146"/>
                  </a:cubicBezTo>
                  <a:cubicBezTo>
                    <a:pt x="159" y="151"/>
                    <a:pt x="136" y="153"/>
                    <a:pt x="112" y="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69;p46">
              <a:extLst>
                <a:ext uri="{FF2B5EF4-FFF2-40B4-BE49-F238E27FC236}">
                  <a16:creationId xmlns:a16="http://schemas.microsoft.com/office/drawing/2014/main" id="{61B213BE-634A-6F70-4E12-6313D178BA17}"/>
                </a:ext>
              </a:extLst>
            </p:cNvPr>
            <p:cNvSpPr/>
            <p:nvPr/>
          </p:nvSpPr>
          <p:spPr>
            <a:xfrm>
              <a:off x="741390" y="3689790"/>
              <a:ext cx="428040" cy="147600"/>
            </a:xfrm>
            <a:custGeom>
              <a:avLst/>
              <a:gdLst/>
              <a:ahLst/>
              <a:cxnLst/>
              <a:rect l="l" t="t" r="r" b="b"/>
              <a:pathLst>
                <a:path w="1189" h="410" extrusionOk="0">
                  <a:moveTo>
                    <a:pt x="0" y="253"/>
                  </a:moveTo>
                  <a:cubicBezTo>
                    <a:pt x="0" y="303"/>
                    <a:pt x="30" y="410"/>
                    <a:pt x="30" y="410"/>
                  </a:cubicBezTo>
                  <a:lnTo>
                    <a:pt x="1158" y="410"/>
                  </a:lnTo>
                  <a:cubicBezTo>
                    <a:pt x="1169" y="394"/>
                    <a:pt x="1178" y="376"/>
                    <a:pt x="1184" y="357"/>
                  </a:cubicBezTo>
                  <a:cubicBezTo>
                    <a:pt x="1203" y="292"/>
                    <a:pt x="1164" y="225"/>
                    <a:pt x="1096" y="208"/>
                  </a:cubicBezTo>
                  <a:cubicBezTo>
                    <a:pt x="827" y="141"/>
                    <a:pt x="641" y="49"/>
                    <a:pt x="562" y="5"/>
                  </a:cubicBezTo>
                  <a:lnTo>
                    <a:pt x="562" y="5"/>
                  </a:lnTo>
                  <a:lnTo>
                    <a:pt x="553" y="0"/>
                  </a:lnTo>
                  <a:cubicBezTo>
                    <a:pt x="474" y="28"/>
                    <a:pt x="298" y="79"/>
                    <a:pt x="64" y="76"/>
                  </a:cubicBezTo>
                  <a:lnTo>
                    <a:pt x="51" y="76"/>
                  </a:lnTo>
                  <a:cubicBezTo>
                    <a:pt x="45" y="94"/>
                    <a:pt x="37" y="115"/>
                    <a:pt x="30" y="137"/>
                  </a:cubicBezTo>
                  <a:lnTo>
                    <a:pt x="26" y="150"/>
                  </a:lnTo>
                  <a:cubicBezTo>
                    <a:pt x="12" y="192"/>
                    <a:pt x="0" y="233"/>
                    <a:pt x="0" y="2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70;p46">
              <a:extLst>
                <a:ext uri="{FF2B5EF4-FFF2-40B4-BE49-F238E27FC236}">
                  <a16:creationId xmlns:a16="http://schemas.microsoft.com/office/drawing/2014/main" id="{2C3CB887-7094-3171-9DFE-1677803B5E30}"/>
                </a:ext>
              </a:extLst>
            </p:cNvPr>
            <p:cNvSpPr/>
            <p:nvPr/>
          </p:nvSpPr>
          <p:spPr>
            <a:xfrm>
              <a:off x="419910" y="3371550"/>
              <a:ext cx="235440" cy="278280"/>
            </a:xfrm>
            <a:custGeom>
              <a:avLst/>
              <a:gdLst/>
              <a:ahLst/>
              <a:cxnLst/>
              <a:rect l="l" t="t" r="r" b="b"/>
              <a:pathLst>
                <a:path w="654" h="773" extrusionOk="0">
                  <a:moveTo>
                    <a:pt x="354" y="773"/>
                  </a:moveTo>
                  <a:lnTo>
                    <a:pt x="354" y="773"/>
                  </a:lnTo>
                  <a:cubicBezTo>
                    <a:pt x="336" y="766"/>
                    <a:pt x="317" y="758"/>
                    <a:pt x="298" y="751"/>
                  </a:cubicBezTo>
                  <a:lnTo>
                    <a:pt x="298" y="751"/>
                  </a:lnTo>
                  <a:lnTo>
                    <a:pt x="297" y="750"/>
                  </a:lnTo>
                  <a:cubicBezTo>
                    <a:pt x="194" y="709"/>
                    <a:pt x="89" y="655"/>
                    <a:pt x="28" y="593"/>
                  </a:cubicBezTo>
                  <a:lnTo>
                    <a:pt x="28" y="593"/>
                  </a:lnTo>
                  <a:cubicBezTo>
                    <a:pt x="27" y="592"/>
                    <a:pt x="27" y="592"/>
                    <a:pt x="27" y="592"/>
                  </a:cubicBezTo>
                  <a:lnTo>
                    <a:pt x="27" y="592"/>
                  </a:lnTo>
                  <a:cubicBezTo>
                    <a:pt x="26" y="592"/>
                    <a:pt x="26" y="591"/>
                    <a:pt x="26" y="591"/>
                  </a:cubicBezTo>
                  <a:lnTo>
                    <a:pt x="26" y="591"/>
                  </a:lnTo>
                  <a:cubicBezTo>
                    <a:pt x="26" y="591"/>
                    <a:pt x="25" y="591"/>
                    <a:pt x="25" y="590"/>
                  </a:cubicBezTo>
                  <a:lnTo>
                    <a:pt x="25" y="590"/>
                  </a:lnTo>
                  <a:cubicBezTo>
                    <a:pt x="25" y="590"/>
                    <a:pt x="24" y="590"/>
                    <a:pt x="24" y="589"/>
                  </a:cubicBezTo>
                  <a:lnTo>
                    <a:pt x="24" y="589"/>
                  </a:lnTo>
                  <a:lnTo>
                    <a:pt x="23" y="588"/>
                  </a:lnTo>
                  <a:cubicBezTo>
                    <a:pt x="15" y="579"/>
                    <a:pt x="7" y="570"/>
                    <a:pt x="0" y="560"/>
                  </a:cubicBezTo>
                  <a:cubicBezTo>
                    <a:pt x="121" y="402"/>
                    <a:pt x="232" y="223"/>
                    <a:pt x="306" y="96"/>
                  </a:cubicBezTo>
                  <a:cubicBezTo>
                    <a:pt x="313" y="85"/>
                    <a:pt x="319" y="74"/>
                    <a:pt x="325" y="64"/>
                  </a:cubicBezTo>
                  <a:cubicBezTo>
                    <a:pt x="339" y="40"/>
                    <a:pt x="351" y="19"/>
                    <a:pt x="361" y="0"/>
                  </a:cubicBezTo>
                  <a:cubicBezTo>
                    <a:pt x="351" y="19"/>
                    <a:pt x="339" y="40"/>
                    <a:pt x="325" y="64"/>
                  </a:cubicBezTo>
                  <a:cubicBezTo>
                    <a:pt x="319" y="74"/>
                    <a:pt x="313" y="85"/>
                    <a:pt x="306" y="96"/>
                  </a:cubicBezTo>
                  <a:cubicBezTo>
                    <a:pt x="340" y="101"/>
                    <a:pt x="424" y="113"/>
                    <a:pt x="514" y="133"/>
                  </a:cubicBezTo>
                  <a:cubicBezTo>
                    <a:pt x="639" y="160"/>
                    <a:pt x="695" y="302"/>
                    <a:pt x="621" y="403"/>
                  </a:cubicBezTo>
                  <a:cubicBezTo>
                    <a:pt x="517" y="547"/>
                    <a:pt x="394" y="718"/>
                    <a:pt x="354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71;p46">
              <a:extLst>
                <a:ext uri="{FF2B5EF4-FFF2-40B4-BE49-F238E27FC236}">
                  <a16:creationId xmlns:a16="http://schemas.microsoft.com/office/drawing/2014/main" id="{BA83FF69-1E2A-87C3-6FBB-5A6D9B85B3A1}"/>
                </a:ext>
              </a:extLst>
            </p:cNvPr>
            <p:cNvSpPr/>
            <p:nvPr/>
          </p:nvSpPr>
          <p:spPr>
            <a:xfrm>
              <a:off x="530070" y="3371550"/>
              <a:ext cx="220680" cy="30600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300" y="850"/>
                  </a:moveTo>
                  <a:cubicBezTo>
                    <a:pt x="300" y="850"/>
                    <a:pt x="289" y="848"/>
                    <a:pt x="269" y="842"/>
                  </a:cubicBezTo>
                  <a:cubicBezTo>
                    <a:pt x="226" y="831"/>
                    <a:pt x="141" y="807"/>
                    <a:pt x="48" y="773"/>
                  </a:cubicBezTo>
                  <a:cubicBezTo>
                    <a:pt x="88" y="718"/>
                    <a:pt x="211" y="547"/>
                    <a:pt x="315" y="403"/>
                  </a:cubicBezTo>
                  <a:cubicBezTo>
                    <a:pt x="389" y="302"/>
                    <a:pt x="333" y="160"/>
                    <a:pt x="208" y="133"/>
                  </a:cubicBezTo>
                  <a:cubicBezTo>
                    <a:pt x="118" y="113"/>
                    <a:pt x="34" y="101"/>
                    <a:pt x="0" y="96"/>
                  </a:cubicBezTo>
                  <a:cubicBezTo>
                    <a:pt x="7" y="85"/>
                    <a:pt x="13" y="74"/>
                    <a:pt x="19" y="64"/>
                  </a:cubicBezTo>
                  <a:cubicBezTo>
                    <a:pt x="33" y="40"/>
                    <a:pt x="45" y="19"/>
                    <a:pt x="55" y="0"/>
                  </a:cubicBezTo>
                  <a:cubicBezTo>
                    <a:pt x="79" y="9"/>
                    <a:pt x="103" y="17"/>
                    <a:pt x="127" y="26"/>
                  </a:cubicBezTo>
                  <a:cubicBezTo>
                    <a:pt x="285" y="80"/>
                    <a:pt x="452" y="129"/>
                    <a:pt x="522" y="149"/>
                  </a:cubicBezTo>
                  <a:cubicBezTo>
                    <a:pt x="515" y="214"/>
                    <a:pt x="511" y="252"/>
                    <a:pt x="511" y="252"/>
                  </a:cubicBezTo>
                  <a:cubicBezTo>
                    <a:pt x="511" y="252"/>
                    <a:pt x="564" y="317"/>
                    <a:pt x="607" y="338"/>
                  </a:cubicBezTo>
                  <a:cubicBezTo>
                    <a:pt x="609" y="320"/>
                    <a:pt x="611" y="304"/>
                    <a:pt x="613" y="290"/>
                  </a:cubicBezTo>
                  <a:cubicBezTo>
                    <a:pt x="610" y="308"/>
                    <a:pt x="608" y="329"/>
                    <a:pt x="605" y="352"/>
                  </a:cubicBezTo>
                  <a:cubicBezTo>
                    <a:pt x="604" y="364"/>
                    <a:pt x="602" y="377"/>
                    <a:pt x="601" y="390"/>
                  </a:cubicBezTo>
                  <a:lnTo>
                    <a:pt x="390" y="712"/>
                  </a:lnTo>
                  <a:lnTo>
                    <a:pt x="383" y="723"/>
                  </a:lnTo>
                  <a:lnTo>
                    <a:pt x="300" y="8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72;p46">
              <a:extLst>
                <a:ext uri="{FF2B5EF4-FFF2-40B4-BE49-F238E27FC236}">
                  <a16:creationId xmlns:a16="http://schemas.microsoft.com/office/drawing/2014/main" id="{50BA95EE-4230-0E42-CC99-645B82A8AEBD}"/>
                </a:ext>
              </a:extLst>
            </p:cNvPr>
            <p:cNvSpPr/>
            <p:nvPr/>
          </p:nvSpPr>
          <p:spPr>
            <a:xfrm>
              <a:off x="512790" y="3059070"/>
              <a:ext cx="239760" cy="366120"/>
            </a:xfrm>
            <a:custGeom>
              <a:avLst/>
              <a:gdLst/>
              <a:ahLst/>
              <a:cxnLst/>
              <a:rect l="l" t="t" r="r" b="b"/>
              <a:pathLst>
                <a:path w="666" h="1017" extrusionOk="0">
                  <a:moveTo>
                    <a:pt x="0" y="829"/>
                  </a:moveTo>
                  <a:cubicBezTo>
                    <a:pt x="32" y="842"/>
                    <a:pt x="67" y="855"/>
                    <a:pt x="103" y="868"/>
                  </a:cubicBezTo>
                  <a:cubicBezTo>
                    <a:pt x="127" y="877"/>
                    <a:pt x="151" y="885"/>
                    <a:pt x="175" y="894"/>
                  </a:cubicBezTo>
                  <a:cubicBezTo>
                    <a:pt x="333" y="948"/>
                    <a:pt x="500" y="997"/>
                    <a:pt x="570" y="1017"/>
                  </a:cubicBezTo>
                  <a:lnTo>
                    <a:pt x="572" y="1003"/>
                  </a:lnTo>
                  <a:lnTo>
                    <a:pt x="573" y="993"/>
                  </a:lnTo>
                  <a:lnTo>
                    <a:pt x="574" y="981"/>
                  </a:lnTo>
                  <a:lnTo>
                    <a:pt x="575" y="974"/>
                  </a:lnTo>
                  <a:cubicBezTo>
                    <a:pt x="576" y="967"/>
                    <a:pt x="576" y="961"/>
                    <a:pt x="577" y="954"/>
                  </a:cubicBezTo>
                  <a:cubicBezTo>
                    <a:pt x="578" y="947"/>
                    <a:pt x="579" y="940"/>
                    <a:pt x="579" y="933"/>
                  </a:cubicBezTo>
                  <a:lnTo>
                    <a:pt x="581" y="920"/>
                  </a:lnTo>
                  <a:lnTo>
                    <a:pt x="582" y="906"/>
                  </a:lnTo>
                  <a:lnTo>
                    <a:pt x="583" y="897"/>
                  </a:lnTo>
                  <a:lnTo>
                    <a:pt x="584" y="888"/>
                  </a:lnTo>
                  <a:lnTo>
                    <a:pt x="586" y="870"/>
                  </a:lnTo>
                  <a:lnTo>
                    <a:pt x="587" y="858"/>
                  </a:lnTo>
                  <a:cubicBezTo>
                    <a:pt x="588" y="850"/>
                    <a:pt x="589" y="842"/>
                    <a:pt x="590" y="833"/>
                  </a:cubicBezTo>
                  <a:cubicBezTo>
                    <a:pt x="591" y="826"/>
                    <a:pt x="591" y="819"/>
                    <a:pt x="592" y="812"/>
                  </a:cubicBezTo>
                  <a:lnTo>
                    <a:pt x="593" y="801"/>
                  </a:lnTo>
                  <a:lnTo>
                    <a:pt x="594" y="796"/>
                  </a:lnTo>
                  <a:lnTo>
                    <a:pt x="595" y="789"/>
                  </a:lnTo>
                  <a:cubicBezTo>
                    <a:pt x="596" y="777"/>
                    <a:pt x="597" y="764"/>
                    <a:pt x="599" y="752"/>
                  </a:cubicBezTo>
                  <a:cubicBezTo>
                    <a:pt x="599" y="744"/>
                    <a:pt x="600" y="737"/>
                    <a:pt x="601" y="729"/>
                  </a:cubicBezTo>
                  <a:cubicBezTo>
                    <a:pt x="602" y="721"/>
                    <a:pt x="603" y="713"/>
                    <a:pt x="604" y="705"/>
                  </a:cubicBezTo>
                  <a:lnTo>
                    <a:pt x="606" y="686"/>
                  </a:lnTo>
                  <a:cubicBezTo>
                    <a:pt x="606" y="679"/>
                    <a:pt x="607" y="672"/>
                    <a:pt x="608" y="665"/>
                  </a:cubicBezTo>
                  <a:lnTo>
                    <a:pt x="609" y="654"/>
                  </a:lnTo>
                  <a:lnTo>
                    <a:pt x="610" y="641"/>
                  </a:lnTo>
                  <a:cubicBezTo>
                    <a:pt x="612" y="620"/>
                    <a:pt x="615" y="598"/>
                    <a:pt x="617" y="576"/>
                  </a:cubicBezTo>
                  <a:lnTo>
                    <a:pt x="618" y="563"/>
                  </a:lnTo>
                  <a:lnTo>
                    <a:pt x="620" y="549"/>
                  </a:lnTo>
                  <a:cubicBezTo>
                    <a:pt x="621" y="540"/>
                    <a:pt x="621" y="531"/>
                    <a:pt x="622" y="523"/>
                  </a:cubicBezTo>
                  <a:cubicBezTo>
                    <a:pt x="623" y="514"/>
                    <a:pt x="624" y="506"/>
                    <a:pt x="625" y="498"/>
                  </a:cubicBezTo>
                  <a:lnTo>
                    <a:pt x="627" y="481"/>
                  </a:lnTo>
                  <a:lnTo>
                    <a:pt x="628" y="463"/>
                  </a:lnTo>
                  <a:lnTo>
                    <a:pt x="629" y="455"/>
                  </a:lnTo>
                  <a:cubicBezTo>
                    <a:pt x="630" y="447"/>
                    <a:pt x="631" y="438"/>
                    <a:pt x="632" y="429"/>
                  </a:cubicBezTo>
                  <a:lnTo>
                    <a:pt x="632" y="428"/>
                  </a:lnTo>
                  <a:cubicBezTo>
                    <a:pt x="633" y="417"/>
                    <a:pt x="634" y="406"/>
                    <a:pt x="635" y="394"/>
                  </a:cubicBezTo>
                  <a:lnTo>
                    <a:pt x="636" y="388"/>
                  </a:lnTo>
                  <a:cubicBezTo>
                    <a:pt x="636" y="381"/>
                    <a:pt x="637" y="375"/>
                    <a:pt x="638" y="368"/>
                  </a:cubicBezTo>
                  <a:lnTo>
                    <a:pt x="638" y="360"/>
                  </a:lnTo>
                  <a:cubicBezTo>
                    <a:pt x="639" y="351"/>
                    <a:pt x="640" y="342"/>
                    <a:pt x="641" y="334"/>
                  </a:cubicBezTo>
                  <a:lnTo>
                    <a:pt x="642" y="325"/>
                  </a:lnTo>
                  <a:lnTo>
                    <a:pt x="644" y="308"/>
                  </a:lnTo>
                  <a:lnTo>
                    <a:pt x="644" y="306"/>
                  </a:lnTo>
                  <a:lnTo>
                    <a:pt x="645" y="291"/>
                  </a:lnTo>
                  <a:lnTo>
                    <a:pt x="646" y="282"/>
                  </a:lnTo>
                  <a:lnTo>
                    <a:pt x="646" y="280"/>
                  </a:lnTo>
                  <a:cubicBezTo>
                    <a:pt x="647" y="272"/>
                    <a:pt x="648" y="264"/>
                    <a:pt x="648" y="257"/>
                  </a:cubicBezTo>
                  <a:lnTo>
                    <a:pt x="648" y="255"/>
                  </a:lnTo>
                  <a:cubicBezTo>
                    <a:pt x="649" y="248"/>
                    <a:pt x="650" y="239"/>
                    <a:pt x="651" y="232"/>
                  </a:cubicBezTo>
                  <a:lnTo>
                    <a:pt x="652" y="215"/>
                  </a:lnTo>
                  <a:lnTo>
                    <a:pt x="653" y="206"/>
                  </a:lnTo>
                  <a:cubicBezTo>
                    <a:pt x="654" y="198"/>
                    <a:pt x="655" y="190"/>
                    <a:pt x="655" y="181"/>
                  </a:cubicBezTo>
                  <a:lnTo>
                    <a:pt x="656" y="173"/>
                  </a:lnTo>
                  <a:lnTo>
                    <a:pt x="657" y="157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58" y="148"/>
                  </a:lnTo>
                  <a:lnTo>
                    <a:pt x="660" y="132"/>
                  </a:lnTo>
                  <a:lnTo>
                    <a:pt x="660" y="123"/>
                  </a:lnTo>
                  <a:lnTo>
                    <a:pt x="662" y="110"/>
                  </a:lnTo>
                  <a:lnTo>
                    <a:pt x="662" y="100"/>
                  </a:lnTo>
                  <a:lnTo>
                    <a:pt x="664" y="87"/>
                  </a:lnTo>
                  <a:lnTo>
                    <a:pt x="664" y="84"/>
                  </a:lnTo>
                  <a:lnTo>
                    <a:pt x="665" y="73"/>
                  </a:lnTo>
                  <a:cubicBezTo>
                    <a:pt x="667" y="48"/>
                    <a:pt x="666" y="23"/>
                    <a:pt x="663" y="0"/>
                  </a:cubicBezTo>
                  <a:cubicBezTo>
                    <a:pt x="641" y="153"/>
                    <a:pt x="601" y="424"/>
                    <a:pt x="559" y="643"/>
                  </a:cubicBezTo>
                  <a:cubicBezTo>
                    <a:pt x="529" y="799"/>
                    <a:pt x="373" y="902"/>
                    <a:pt x="212" y="871"/>
                  </a:cubicBezTo>
                  <a:cubicBezTo>
                    <a:pt x="200" y="869"/>
                    <a:pt x="189" y="867"/>
                    <a:pt x="178" y="865"/>
                  </a:cubicBezTo>
                  <a:cubicBezTo>
                    <a:pt x="77" y="845"/>
                    <a:pt x="0" y="829"/>
                    <a:pt x="0" y="8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73;p46">
              <a:extLst>
                <a:ext uri="{FF2B5EF4-FFF2-40B4-BE49-F238E27FC236}">
                  <a16:creationId xmlns:a16="http://schemas.microsoft.com/office/drawing/2014/main" id="{28C775D9-A3AE-E36E-5673-28A106308E55}"/>
                </a:ext>
              </a:extLst>
            </p:cNvPr>
            <p:cNvSpPr/>
            <p:nvPr/>
          </p:nvSpPr>
          <p:spPr>
            <a:xfrm>
              <a:off x="745350" y="3142590"/>
              <a:ext cx="1800" cy="17280"/>
            </a:xfrm>
            <a:custGeom>
              <a:avLst/>
              <a:gdLst/>
              <a:ahLst/>
              <a:cxnLst/>
              <a:rect l="l" t="t" r="r" b="b"/>
              <a:pathLst>
                <a:path w="5" h="48" extrusionOk="0">
                  <a:moveTo>
                    <a:pt x="5" y="0"/>
                  </a:moveTo>
                  <a:cubicBezTo>
                    <a:pt x="3" y="15"/>
                    <a:pt x="2" y="31"/>
                    <a:pt x="0" y="48"/>
                  </a:cubicBezTo>
                  <a:cubicBezTo>
                    <a:pt x="2" y="31"/>
                    <a:pt x="3" y="15"/>
                    <a:pt x="5" y="0"/>
                  </a:cubicBezTo>
                  <a:close/>
                </a:path>
              </a:pathLst>
            </a:custGeom>
            <a:solidFill>
              <a:srgbClr val="45A9C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74;p46">
              <a:extLst>
                <a:ext uri="{FF2B5EF4-FFF2-40B4-BE49-F238E27FC236}">
                  <a16:creationId xmlns:a16="http://schemas.microsoft.com/office/drawing/2014/main" id="{0FBE1F1D-2ECA-38A4-630A-947C1972712C}"/>
                </a:ext>
              </a:extLst>
            </p:cNvPr>
            <p:cNvSpPr/>
            <p:nvPr/>
          </p:nvSpPr>
          <p:spPr>
            <a:xfrm>
              <a:off x="1042710" y="2952150"/>
              <a:ext cx="117000" cy="464400"/>
            </a:xfrm>
            <a:custGeom>
              <a:avLst/>
              <a:gdLst/>
              <a:ahLst/>
              <a:cxnLst/>
              <a:rect l="l" t="t" r="r" b="b"/>
              <a:pathLst>
                <a:path w="325" h="1290" extrusionOk="0">
                  <a:moveTo>
                    <a:pt x="0" y="1290"/>
                  </a:moveTo>
                  <a:cubicBezTo>
                    <a:pt x="72" y="1264"/>
                    <a:pt x="183" y="1218"/>
                    <a:pt x="260" y="1165"/>
                  </a:cubicBezTo>
                  <a:cubicBezTo>
                    <a:pt x="260" y="1140"/>
                    <a:pt x="260" y="1114"/>
                    <a:pt x="260" y="1087"/>
                  </a:cubicBezTo>
                  <a:cubicBezTo>
                    <a:pt x="267" y="643"/>
                    <a:pt x="325" y="0"/>
                    <a:pt x="325" y="0"/>
                  </a:cubicBezTo>
                  <a:lnTo>
                    <a:pt x="325" y="0"/>
                  </a:lnTo>
                  <a:cubicBezTo>
                    <a:pt x="309" y="72"/>
                    <a:pt x="284" y="174"/>
                    <a:pt x="253" y="292"/>
                  </a:cubicBezTo>
                  <a:cubicBezTo>
                    <a:pt x="170" y="616"/>
                    <a:pt x="49" y="1055"/>
                    <a:pt x="0" y="1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475;p46">
              <a:extLst>
                <a:ext uri="{FF2B5EF4-FFF2-40B4-BE49-F238E27FC236}">
                  <a16:creationId xmlns:a16="http://schemas.microsoft.com/office/drawing/2014/main" id="{22B55CCF-F238-DAF8-68C5-D4D44C046D91}"/>
                </a:ext>
              </a:extLst>
            </p:cNvPr>
            <p:cNvSpPr/>
            <p:nvPr/>
          </p:nvSpPr>
          <p:spPr>
            <a:xfrm>
              <a:off x="395790" y="2557230"/>
              <a:ext cx="390960" cy="315360"/>
            </a:xfrm>
            <a:custGeom>
              <a:avLst/>
              <a:gdLst/>
              <a:ahLst/>
              <a:cxnLst/>
              <a:rect l="l" t="t" r="r" b="b"/>
              <a:pathLst>
                <a:path w="1086" h="876" extrusionOk="0">
                  <a:moveTo>
                    <a:pt x="1084" y="876"/>
                  </a:moveTo>
                  <a:lnTo>
                    <a:pt x="1086" y="875"/>
                  </a:lnTo>
                  <a:lnTo>
                    <a:pt x="1085" y="873"/>
                  </a:lnTo>
                  <a:cubicBezTo>
                    <a:pt x="957" y="815"/>
                    <a:pt x="681" y="621"/>
                    <a:pt x="569" y="540"/>
                  </a:cubicBezTo>
                  <a:cubicBezTo>
                    <a:pt x="365" y="394"/>
                    <a:pt x="211" y="273"/>
                    <a:pt x="210" y="263"/>
                  </a:cubicBezTo>
                  <a:cubicBezTo>
                    <a:pt x="213" y="257"/>
                    <a:pt x="228" y="262"/>
                    <a:pt x="243" y="266"/>
                  </a:cubicBezTo>
                  <a:cubicBezTo>
                    <a:pt x="259" y="272"/>
                    <a:pt x="277" y="277"/>
                    <a:pt x="287" y="272"/>
                  </a:cubicBezTo>
                  <a:lnTo>
                    <a:pt x="293" y="263"/>
                  </a:lnTo>
                  <a:cubicBezTo>
                    <a:pt x="299" y="233"/>
                    <a:pt x="15" y="9"/>
                    <a:pt x="3" y="0"/>
                  </a:cubicBezTo>
                  <a:lnTo>
                    <a:pt x="0" y="0"/>
                  </a:lnTo>
                  <a:lnTo>
                    <a:pt x="1" y="2"/>
                  </a:lnTo>
                  <a:cubicBezTo>
                    <a:pt x="83" y="66"/>
                    <a:pt x="295" y="239"/>
                    <a:pt x="290" y="262"/>
                  </a:cubicBezTo>
                  <a:lnTo>
                    <a:pt x="285" y="270"/>
                  </a:lnTo>
                  <a:cubicBezTo>
                    <a:pt x="277" y="274"/>
                    <a:pt x="259" y="269"/>
                    <a:pt x="243" y="264"/>
                  </a:cubicBezTo>
                  <a:cubicBezTo>
                    <a:pt x="226" y="259"/>
                    <a:pt x="211" y="254"/>
                    <a:pt x="207" y="262"/>
                  </a:cubicBezTo>
                  <a:lnTo>
                    <a:pt x="207" y="264"/>
                  </a:lnTo>
                  <a:cubicBezTo>
                    <a:pt x="212" y="279"/>
                    <a:pt x="379" y="408"/>
                    <a:pt x="571" y="545"/>
                  </a:cubicBezTo>
                  <a:cubicBezTo>
                    <a:pt x="682" y="625"/>
                    <a:pt x="956" y="818"/>
                    <a:pt x="1084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76;p46">
              <a:extLst>
                <a:ext uri="{FF2B5EF4-FFF2-40B4-BE49-F238E27FC236}">
                  <a16:creationId xmlns:a16="http://schemas.microsoft.com/office/drawing/2014/main" id="{1DE386EF-B169-6EBF-A2E0-FD87A70ADBFF}"/>
                </a:ext>
              </a:extLst>
            </p:cNvPr>
            <p:cNvSpPr/>
            <p:nvPr/>
          </p:nvSpPr>
          <p:spPr>
            <a:xfrm>
              <a:off x="422790" y="2546070"/>
              <a:ext cx="680760" cy="259560"/>
            </a:xfrm>
            <a:custGeom>
              <a:avLst/>
              <a:gdLst/>
              <a:ahLst/>
              <a:cxnLst/>
              <a:rect l="l" t="t" r="r" b="b"/>
              <a:pathLst>
                <a:path w="1891" h="721" extrusionOk="0">
                  <a:moveTo>
                    <a:pt x="0" y="0"/>
                  </a:moveTo>
                  <a:cubicBezTo>
                    <a:pt x="0" y="0"/>
                    <a:pt x="1279" y="419"/>
                    <a:pt x="1762" y="621"/>
                  </a:cubicBezTo>
                  <a:cubicBezTo>
                    <a:pt x="1813" y="642"/>
                    <a:pt x="1858" y="676"/>
                    <a:pt x="1890" y="721"/>
                  </a:cubicBezTo>
                  <a:lnTo>
                    <a:pt x="1891" y="721"/>
                  </a:lnTo>
                  <a:lnTo>
                    <a:pt x="1891" y="721"/>
                  </a:lnTo>
                  <a:lnTo>
                    <a:pt x="1850" y="636"/>
                  </a:lnTo>
                  <a:cubicBezTo>
                    <a:pt x="1846" y="627"/>
                    <a:pt x="1838" y="621"/>
                    <a:pt x="1828" y="621"/>
                  </a:cubicBezTo>
                  <a:cubicBezTo>
                    <a:pt x="1819" y="620"/>
                    <a:pt x="1808" y="618"/>
                    <a:pt x="1805" y="613"/>
                  </a:cubicBezTo>
                  <a:cubicBezTo>
                    <a:pt x="1798" y="603"/>
                    <a:pt x="1798" y="588"/>
                    <a:pt x="1784" y="581"/>
                  </a:cubicBezTo>
                  <a:cubicBezTo>
                    <a:pt x="1766" y="572"/>
                    <a:pt x="494" y="5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77;p46">
              <a:extLst>
                <a:ext uri="{FF2B5EF4-FFF2-40B4-BE49-F238E27FC236}">
                  <a16:creationId xmlns:a16="http://schemas.microsoft.com/office/drawing/2014/main" id="{B23528F9-F899-6C75-2DD0-5AF04DAE378D}"/>
                </a:ext>
              </a:extLst>
            </p:cNvPr>
            <p:cNvSpPr/>
            <p:nvPr/>
          </p:nvSpPr>
          <p:spPr>
            <a:xfrm>
              <a:off x="160710" y="1977270"/>
              <a:ext cx="12240" cy="69120"/>
            </a:xfrm>
            <a:custGeom>
              <a:avLst/>
              <a:gdLst/>
              <a:ahLst/>
              <a:cxnLst/>
              <a:rect l="l" t="t" r="r" b="b"/>
              <a:pathLst>
                <a:path w="34" h="192" extrusionOk="0">
                  <a:moveTo>
                    <a:pt x="1" y="192"/>
                  </a:moveTo>
                  <a:lnTo>
                    <a:pt x="2" y="192"/>
                  </a:lnTo>
                  <a:cubicBezTo>
                    <a:pt x="2" y="190"/>
                    <a:pt x="19" y="84"/>
                    <a:pt x="21" y="66"/>
                  </a:cubicBezTo>
                  <a:cubicBezTo>
                    <a:pt x="22" y="47"/>
                    <a:pt x="25" y="21"/>
                    <a:pt x="34" y="1"/>
                  </a:cubicBezTo>
                  <a:lnTo>
                    <a:pt x="34" y="0"/>
                  </a:lnTo>
                  <a:lnTo>
                    <a:pt x="33" y="0"/>
                  </a:lnTo>
                  <a:cubicBezTo>
                    <a:pt x="23" y="21"/>
                    <a:pt x="20" y="47"/>
                    <a:pt x="19" y="66"/>
                  </a:cubicBezTo>
                  <a:cubicBezTo>
                    <a:pt x="18" y="84"/>
                    <a:pt x="0" y="190"/>
                    <a:pt x="0" y="191"/>
                  </a:cubicBezTo>
                  <a:lnTo>
                    <a:pt x="1" y="192"/>
                  </a:ln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24100" rIns="90000" bIns="24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78;p46">
              <a:extLst>
                <a:ext uri="{FF2B5EF4-FFF2-40B4-BE49-F238E27FC236}">
                  <a16:creationId xmlns:a16="http://schemas.microsoft.com/office/drawing/2014/main" id="{CBE0B6A7-DEAC-AA80-369B-D7E1E0B01AC6}"/>
                </a:ext>
              </a:extLst>
            </p:cNvPr>
            <p:cNvSpPr/>
            <p:nvPr/>
          </p:nvSpPr>
          <p:spPr>
            <a:xfrm>
              <a:off x="621870" y="2000310"/>
              <a:ext cx="18000" cy="137880"/>
            </a:xfrm>
            <a:custGeom>
              <a:avLst/>
              <a:gdLst/>
              <a:ahLst/>
              <a:cxnLst/>
              <a:rect l="l" t="t" r="r" b="b"/>
              <a:pathLst>
                <a:path w="50" h="383" extrusionOk="0">
                  <a:moveTo>
                    <a:pt x="48" y="0"/>
                  </a:moveTo>
                  <a:cubicBezTo>
                    <a:pt x="49" y="32"/>
                    <a:pt x="49" y="64"/>
                    <a:pt x="49" y="97"/>
                  </a:cubicBezTo>
                  <a:cubicBezTo>
                    <a:pt x="49" y="129"/>
                    <a:pt x="49" y="162"/>
                    <a:pt x="48" y="194"/>
                  </a:cubicBezTo>
                  <a:cubicBezTo>
                    <a:pt x="47" y="210"/>
                    <a:pt x="46" y="227"/>
                    <a:pt x="44" y="243"/>
                  </a:cubicBezTo>
                  <a:cubicBezTo>
                    <a:pt x="42" y="259"/>
                    <a:pt x="39" y="275"/>
                    <a:pt x="35" y="290"/>
                  </a:cubicBezTo>
                  <a:cubicBezTo>
                    <a:pt x="31" y="306"/>
                    <a:pt x="27" y="322"/>
                    <a:pt x="21" y="337"/>
                  </a:cubicBezTo>
                  <a:cubicBezTo>
                    <a:pt x="16" y="352"/>
                    <a:pt x="9" y="367"/>
                    <a:pt x="0" y="380"/>
                  </a:cubicBezTo>
                  <a:lnTo>
                    <a:pt x="0" y="383"/>
                  </a:lnTo>
                  <a:lnTo>
                    <a:pt x="3" y="382"/>
                  </a:lnTo>
                  <a:lnTo>
                    <a:pt x="3" y="382"/>
                  </a:lnTo>
                  <a:cubicBezTo>
                    <a:pt x="12" y="368"/>
                    <a:pt x="19" y="353"/>
                    <a:pt x="24" y="338"/>
                  </a:cubicBezTo>
                  <a:cubicBezTo>
                    <a:pt x="30" y="323"/>
                    <a:pt x="34" y="307"/>
                    <a:pt x="38" y="291"/>
                  </a:cubicBezTo>
                  <a:cubicBezTo>
                    <a:pt x="42" y="275"/>
                    <a:pt x="44" y="259"/>
                    <a:pt x="47" y="243"/>
                  </a:cubicBezTo>
                  <a:cubicBezTo>
                    <a:pt x="48" y="227"/>
                    <a:pt x="49" y="210"/>
                    <a:pt x="50" y="194"/>
                  </a:cubicBezTo>
                  <a:cubicBezTo>
                    <a:pt x="50" y="162"/>
                    <a:pt x="50" y="129"/>
                    <a:pt x="50" y="97"/>
                  </a:cubicBezTo>
                  <a:cubicBezTo>
                    <a:pt x="50" y="64"/>
                    <a:pt x="49" y="32"/>
                    <a:pt x="48" y="0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79;p46">
              <a:extLst>
                <a:ext uri="{FF2B5EF4-FFF2-40B4-BE49-F238E27FC236}">
                  <a16:creationId xmlns:a16="http://schemas.microsoft.com/office/drawing/2014/main" id="{6972EA95-66A1-DCF4-2B88-848B387BAE8F}"/>
                </a:ext>
              </a:extLst>
            </p:cNvPr>
            <p:cNvSpPr/>
            <p:nvPr/>
          </p:nvSpPr>
          <p:spPr>
            <a:xfrm>
              <a:off x="750750" y="3689790"/>
              <a:ext cx="192960" cy="54000"/>
            </a:xfrm>
            <a:custGeom>
              <a:avLst/>
              <a:gdLst/>
              <a:ahLst/>
              <a:cxnLst/>
              <a:rect l="l" t="t" r="r" b="b"/>
              <a:pathLst>
                <a:path w="536" h="150" extrusionOk="0">
                  <a:moveTo>
                    <a:pt x="0" y="150"/>
                  </a:moveTo>
                  <a:cubicBezTo>
                    <a:pt x="290" y="152"/>
                    <a:pt x="495" y="31"/>
                    <a:pt x="536" y="5"/>
                  </a:cubicBezTo>
                  <a:lnTo>
                    <a:pt x="527" y="0"/>
                  </a:lnTo>
                  <a:cubicBezTo>
                    <a:pt x="448" y="28"/>
                    <a:pt x="272" y="79"/>
                    <a:pt x="38" y="76"/>
                  </a:cubicBezTo>
                  <a:lnTo>
                    <a:pt x="25" y="76"/>
                  </a:lnTo>
                  <a:cubicBezTo>
                    <a:pt x="19" y="94"/>
                    <a:pt x="11" y="115"/>
                    <a:pt x="4" y="137"/>
                  </a:cubicBezTo>
                  <a:lnTo>
                    <a:pt x="0" y="1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80;p46">
              <a:extLst>
                <a:ext uri="{FF2B5EF4-FFF2-40B4-BE49-F238E27FC236}">
                  <a16:creationId xmlns:a16="http://schemas.microsoft.com/office/drawing/2014/main" id="{4F03BB66-716C-2BCB-1A6D-0E59BAD990D8}"/>
                </a:ext>
              </a:extLst>
            </p:cNvPr>
            <p:cNvSpPr/>
            <p:nvPr/>
          </p:nvSpPr>
          <p:spPr>
            <a:xfrm>
              <a:off x="420270" y="2427630"/>
              <a:ext cx="41400" cy="90360"/>
            </a:xfrm>
            <a:custGeom>
              <a:avLst/>
              <a:gdLst/>
              <a:ahLst/>
              <a:cxnLst/>
              <a:rect l="l" t="t" r="r" b="b"/>
              <a:pathLst>
                <a:path w="115" h="251" extrusionOk="0">
                  <a:moveTo>
                    <a:pt x="20" y="251"/>
                  </a:moveTo>
                  <a:lnTo>
                    <a:pt x="21" y="250"/>
                  </a:lnTo>
                  <a:cubicBezTo>
                    <a:pt x="22" y="250"/>
                    <a:pt x="87" y="208"/>
                    <a:pt x="108" y="195"/>
                  </a:cubicBezTo>
                  <a:lnTo>
                    <a:pt x="114" y="187"/>
                  </a:lnTo>
                  <a:cubicBezTo>
                    <a:pt x="117" y="173"/>
                    <a:pt x="108" y="139"/>
                    <a:pt x="2" y="0"/>
                  </a:cubicBezTo>
                  <a:lnTo>
                    <a:pt x="0" y="0"/>
                  </a:lnTo>
                  <a:lnTo>
                    <a:pt x="0" y="1"/>
                  </a:lnTo>
                  <a:cubicBezTo>
                    <a:pt x="79" y="105"/>
                    <a:pt x="116" y="166"/>
                    <a:pt x="111" y="186"/>
                  </a:cubicBezTo>
                  <a:lnTo>
                    <a:pt x="107" y="193"/>
                  </a:lnTo>
                  <a:cubicBezTo>
                    <a:pt x="85" y="206"/>
                    <a:pt x="20" y="248"/>
                    <a:pt x="20" y="248"/>
                  </a:cubicBezTo>
                  <a:lnTo>
                    <a:pt x="19" y="250"/>
                  </a:lnTo>
                  <a:lnTo>
                    <a:pt x="20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481;p46">
              <a:extLst>
                <a:ext uri="{FF2B5EF4-FFF2-40B4-BE49-F238E27FC236}">
                  <a16:creationId xmlns:a16="http://schemas.microsoft.com/office/drawing/2014/main" id="{A22684E7-9070-8857-C97A-D19EFD358A6C}"/>
                </a:ext>
              </a:extLst>
            </p:cNvPr>
            <p:cNvSpPr/>
            <p:nvPr/>
          </p:nvSpPr>
          <p:spPr>
            <a:xfrm>
              <a:off x="-3090" y="2492430"/>
              <a:ext cx="406440" cy="410040"/>
            </a:xfrm>
            <a:custGeom>
              <a:avLst/>
              <a:gdLst/>
              <a:ahLst/>
              <a:cxnLst/>
              <a:rect l="l" t="t" r="r" b="b"/>
              <a:pathLst>
                <a:path w="1129" h="1139" extrusionOk="0">
                  <a:moveTo>
                    <a:pt x="764" y="1139"/>
                  </a:moveTo>
                  <a:lnTo>
                    <a:pt x="370" y="1139"/>
                  </a:lnTo>
                  <a:cubicBezTo>
                    <a:pt x="169" y="1079"/>
                    <a:pt x="22" y="904"/>
                    <a:pt x="7" y="695"/>
                  </a:cubicBezTo>
                  <a:cubicBezTo>
                    <a:pt x="2" y="622"/>
                    <a:pt x="0" y="548"/>
                    <a:pt x="0" y="475"/>
                  </a:cubicBezTo>
                  <a:cubicBezTo>
                    <a:pt x="0" y="385"/>
                    <a:pt x="4" y="298"/>
                    <a:pt x="12" y="218"/>
                  </a:cubicBezTo>
                  <a:lnTo>
                    <a:pt x="12" y="218"/>
                  </a:lnTo>
                  <a:lnTo>
                    <a:pt x="12" y="218"/>
                  </a:lnTo>
                  <a:lnTo>
                    <a:pt x="13" y="217"/>
                  </a:lnTo>
                  <a:cubicBezTo>
                    <a:pt x="21" y="133"/>
                    <a:pt x="33" y="60"/>
                    <a:pt x="50" y="0"/>
                  </a:cubicBezTo>
                  <a:cubicBezTo>
                    <a:pt x="56" y="1"/>
                    <a:pt x="99" y="10"/>
                    <a:pt x="166" y="23"/>
                  </a:cubicBezTo>
                  <a:cubicBezTo>
                    <a:pt x="387" y="66"/>
                    <a:pt x="797" y="137"/>
                    <a:pt x="1129" y="148"/>
                  </a:cubicBezTo>
                  <a:cubicBezTo>
                    <a:pt x="1039" y="148"/>
                    <a:pt x="846" y="145"/>
                    <a:pt x="646" y="139"/>
                  </a:cubicBezTo>
                  <a:cubicBezTo>
                    <a:pt x="642" y="138"/>
                    <a:pt x="636" y="138"/>
                    <a:pt x="632" y="138"/>
                  </a:cubicBezTo>
                  <a:cubicBezTo>
                    <a:pt x="313" y="138"/>
                    <a:pt x="122" y="492"/>
                    <a:pt x="313" y="745"/>
                  </a:cubicBezTo>
                  <a:cubicBezTo>
                    <a:pt x="424" y="892"/>
                    <a:pt x="575" y="1029"/>
                    <a:pt x="764" y="11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482;p46">
              <a:extLst>
                <a:ext uri="{FF2B5EF4-FFF2-40B4-BE49-F238E27FC236}">
                  <a16:creationId xmlns:a16="http://schemas.microsoft.com/office/drawing/2014/main" id="{634868C6-E8E9-B7C5-65A1-80E611EDD268}"/>
                </a:ext>
              </a:extLst>
            </p:cNvPr>
            <p:cNvSpPr/>
            <p:nvPr/>
          </p:nvSpPr>
          <p:spPr>
            <a:xfrm>
              <a:off x="1230" y="2492430"/>
              <a:ext cx="13680" cy="78480"/>
            </a:xfrm>
            <a:custGeom>
              <a:avLst/>
              <a:gdLst/>
              <a:ahLst/>
              <a:cxnLst/>
              <a:rect l="l" t="t" r="r" b="b"/>
              <a:pathLst>
                <a:path w="38" h="218" extrusionOk="0">
                  <a:moveTo>
                    <a:pt x="0" y="218"/>
                  </a:moveTo>
                  <a:lnTo>
                    <a:pt x="0" y="218"/>
                  </a:lnTo>
                  <a:lnTo>
                    <a:pt x="0" y="218"/>
                  </a:lnTo>
                  <a:lnTo>
                    <a:pt x="0" y="217"/>
                  </a:lnTo>
                  <a:cubicBezTo>
                    <a:pt x="8" y="135"/>
                    <a:pt x="20" y="61"/>
                    <a:pt x="37" y="0"/>
                  </a:cubicBezTo>
                  <a:lnTo>
                    <a:pt x="37" y="0"/>
                  </a:lnTo>
                  <a:lnTo>
                    <a:pt x="38" y="0"/>
                  </a:lnTo>
                  <a:cubicBezTo>
                    <a:pt x="21" y="60"/>
                    <a:pt x="9" y="133"/>
                    <a:pt x="1" y="217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33475" rIns="90000" bIns="334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483;p46">
              <a:extLst>
                <a:ext uri="{FF2B5EF4-FFF2-40B4-BE49-F238E27FC236}">
                  <a16:creationId xmlns:a16="http://schemas.microsoft.com/office/drawing/2014/main" id="{348464B8-10AD-1709-F7CB-794F092AE47C}"/>
                </a:ext>
              </a:extLst>
            </p:cNvPr>
            <p:cNvSpPr/>
            <p:nvPr/>
          </p:nvSpPr>
          <p:spPr>
            <a:xfrm>
              <a:off x="14550" y="2492070"/>
              <a:ext cx="408240" cy="54000"/>
            </a:xfrm>
            <a:custGeom>
              <a:avLst/>
              <a:gdLst/>
              <a:ahLst/>
              <a:cxnLst/>
              <a:rect l="l" t="t" r="r" b="b"/>
              <a:pathLst>
                <a:path w="1134" h="150" extrusionOk="0">
                  <a:moveTo>
                    <a:pt x="1134" y="150"/>
                  </a:moveTo>
                  <a:cubicBezTo>
                    <a:pt x="1134" y="150"/>
                    <a:pt x="1114" y="150"/>
                    <a:pt x="1080" y="149"/>
                  </a:cubicBezTo>
                  <a:cubicBezTo>
                    <a:pt x="748" y="138"/>
                    <a:pt x="338" y="67"/>
                    <a:pt x="117" y="24"/>
                  </a:cubicBezTo>
                  <a:cubicBezTo>
                    <a:pt x="50" y="11"/>
                    <a:pt x="7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" y="9"/>
                    <a:pt x="118" y="23"/>
                  </a:cubicBezTo>
                  <a:cubicBezTo>
                    <a:pt x="330" y="64"/>
                    <a:pt x="786" y="145"/>
                    <a:pt x="1134" y="150"/>
                  </a:cubicBezTo>
                  <a:close/>
                </a:path>
              </a:pathLst>
            </a:custGeom>
            <a:solidFill>
              <a:srgbClr val="41849E"/>
            </a:solidFill>
            <a:ln>
              <a:noFill/>
            </a:ln>
          </p:spPr>
          <p:txBody>
            <a:bodyPr spcFirstLastPara="1" wrap="square" lIns="90000" tIns="9000" rIns="90000" bIns="9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484;p46">
              <a:extLst>
                <a:ext uri="{FF2B5EF4-FFF2-40B4-BE49-F238E27FC236}">
                  <a16:creationId xmlns:a16="http://schemas.microsoft.com/office/drawing/2014/main" id="{9CCF47BA-40CB-E153-AB65-D686941A4859}"/>
                </a:ext>
              </a:extLst>
            </p:cNvPr>
            <p:cNvSpPr/>
            <p:nvPr/>
          </p:nvSpPr>
          <p:spPr>
            <a:xfrm>
              <a:off x="512790" y="3357510"/>
              <a:ext cx="37080" cy="37080"/>
            </a:xfrm>
            <a:custGeom>
              <a:avLst/>
              <a:gdLst/>
              <a:ahLst/>
              <a:cxnLst/>
              <a:rect l="l" t="t" r="r" b="b"/>
              <a:pathLst>
                <a:path w="103" h="103" extrusionOk="0">
                  <a:moveTo>
                    <a:pt x="0" y="0"/>
                  </a:moveTo>
                  <a:cubicBezTo>
                    <a:pt x="0" y="0"/>
                    <a:pt x="28" y="65"/>
                    <a:pt x="67" y="103"/>
                  </a:cubicBezTo>
                  <a:cubicBezTo>
                    <a:pt x="81" y="79"/>
                    <a:pt x="93" y="58"/>
                    <a:pt x="103" y="39"/>
                  </a:cubicBezTo>
                  <a:cubicBezTo>
                    <a:pt x="67" y="26"/>
                    <a:pt x="32" y="13"/>
                    <a:pt x="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485;p46">
              <a:extLst>
                <a:ext uri="{FF2B5EF4-FFF2-40B4-BE49-F238E27FC236}">
                  <a16:creationId xmlns:a16="http://schemas.microsoft.com/office/drawing/2014/main" id="{6760C1BD-9D47-CA6D-F368-70A433A79776}"/>
                </a:ext>
              </a:extLst>
            </p:cNvPr>
            <p:cNvSpPr/>
            <p:nvPr/>
          </p:nvSpPr>
          <p:spPr>
            <a:xfrm>
              <a:off x="714030" y="3462270"/>
              <a:ext cx="36720" cy="30960"/>
            </a:xfrm>
            <a:custGeom>
              <a:avLst/>
              <a:gdLst/>
              <a:ahLst/>
              <a:cxnLst/>
              <a:rect l="l" t="t" r="r" b="b"/>
              <a:pathLst>
                <a:path w="102" h="86" extrusionOk="0">
                  <a:moveTo>
                    <a:pt x="0" y="0"/>
                  </a:moveTo>
                  <a:cubicBezTo>
                    <a:pt x="0" y="0"/>
                    <a:pt x="53" y="65"/>
                    <a:pt x="96" y="86"/>
                  </a:cubicBezTo>
                  <a:cubicBezTo>
                    <a:pt x="98" y="68"/>
                    <a:pt x="100" y="51"/>
                    <a:pt x="102" y="37"/>
                  </a:cubicBezTo>
                  <a:cubicBezTo>
                    <a:pt x="51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486;p46">
              <a:extLst>
                <a:ext uri="{FF2B5EF4-FFF2-40B4-BE49-F238E27FC236}">
                  <a16:creationId xmlns:a16="http://schemas.microsoft.com/office/drawing/2014/main" id="{9BAA131F-A8DB-CF3B-284D-AE2BA3D84795}"/>
                </a:ext>
              </a:extLst>
            </p:cNvPr>
            <p:cNvSpPr/>
            <p:nvPr/>
          </p:nvSpPr>
          <p:spPr>
            <a:xfrm>
              <a:off x="633750" y="1484070"/>
              <a:ext cx="182880" cy="79200"/>
            </a:xfrm>
            <a:custGeom>
              <a:avLst/>
              <a:gdLst/>
              <a:ahLst/>
              <a:cxnLst/>
              <a:rect l="l" t="t" r="r" b="b"/>
              <a:pathLst>
                <a:path w="508" h="220" extrusionOk="0">
                  <a:moveTo>
                    <a:pt x="37" y="220"/>
                  </a:moveTo>
                  <a:lnTo>
                    <a:pt x="10" y="208"/>
                  </a:lnTo>
                  <a:lnTo>
                    <a:pt x="8" y="201"/>
                  </a:lnTo>
                  <a:lnTo>
                    <a:pt x="14" y="191"/>
                  </a:lnTo>
                  <a:cubicBezTo>
                    <a:pt x="17" y="185"/>
                    <a:pt x="21" y="178"/>
                    <a:pt x="25" y="170"/>
                  </a:cubicBezTo>
                  <a:lnTo>
                    <a:pt x="30" y="160"/>
                  </a:lnTo>
                  <a:cubicBezTo>
                    <a:pt x="37" y="144"/>
                    <a:pt x="41" y="126"/>
                    <a:pt x="41" y="108"/>
                  </a:cubicBezTo>
                  <a:cubicBezTo>
                    <a:pt x="41" y="90"/>
                    <a:pt x="37" y="72"/>
                    <a:pt x="30" y="55"/>
                  </a:cubicBezTo>
                  <a:cubicBezTo>
                    <a:pt x="21" y="36"/>
                    <a:pt x="11" y="17"/>
                    <a:pt x="0" y="0"/>
                  </a:cubicBezTo>
                  <a:cubicBezTo>
                    <a:pt x="151" y="44"/>
                    <a:pt x="341" y="87"/>
                    <a:pt x="508" y="94"/>
                  </a:cubicBezTo>
                  <a:cubicBezTo>
                    <a:pt x="496" y="93"/>
                    <a:pt x="484" y="93"/>
                    <a:pt x="471" y="93"/>
                  </a:cubicBezTo>
                  <a:cubicBezTo>
                    <a:pt x="372" y="93"/>
                    <a:pt x="259" y="100"/>
                    <a:pt x="159" y="124"/>
                  </a:cubicBezTo>
                  <a:cubicBezTo>
                    <a:pt x="134" y="130"/>
                    <a:pt x="113" y="144"/>
                    <a:pt x="97" y="163"/>
                  </a:cubicBezTo>
                  <a:lnTo>
                    <a:pt x="66" y="202"/>
                  </a:lnTo>
                  <a:lnTo>
                    <a:pt x="66" y="202"/>
                  </a:lnTo>
                  <a:lnTo>
                    <a:pt x="55" y="216"/>
                  </a:lnTo>
                  <a:lnTo>
                    <a:pt x="37" y="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4200" rIns="90000" bIns="34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487;p46">
              <a:extLst>
                <a:ext uri="{FF2B5EF4-FFF2-40B4-BE49-F238E27FC236}">
                  <a16:creationId xmlns:a16="http://schemas.microsoft.com/office/drawing/2014/main" id="{5680415B-678A-F764-EE5F-49776906DDFE}"/>
                </a:ext>
              </a:extLst>
            </p:cNvPr>
            <p:cNvSpPr/>
            <p:nvPr/>
          </p:nvSpPr>
          <p:spPr>
            <a:xfrm>
              <a:off x="526830" y="1452750"/>
              <a:ext cx="69840" cy="170640"/>
            </a:xfrm>
            <a:custGeom>
              <a:avLst/>
              <a:gdLst/>
              <a:ahLst/>
              <a:cxnLst/>
              <a:rect l="l" t="t" r="r" b="b"/>
              <a:pathLst>
                <a:path w="194" h="474" extrusionOk="0">
                  <a:moveTo>
                    <a:pt x="42" y="474"/>
                  </a:moveTo>
                  <a:cubicBezTo>
                    <a:pt x="40" y="473"/>
                    <a:pt x="38" y="473"/>
                    <a:pt x="36" y="472"/>
                  </a:cubicBezTo>
                  <a:cubicBezTo>
                    <a:pt x="16" y="465"/>
                    <a:pt x="-2" y="446"/>
                    <a:pt x="5" y="410"/>
                  </a:cubicBezTo>
                  <a:lnTo>
                    <a:pt x="5" y="408"/>
                  </a:lnTo>
                  <a:cubicBezTo>
                    <a:pt x="18" y="353"/>
                    <a:pt x="0" y="184"/>
                    <a:pt x="0" y="105"/>
                  </a:cubicBezTo>
                  <a:cubicBezTo>
                    <a:pt x="0" y="52"/>
                    <a:pt x="21" y="17"/>
                    <a:pt x="34" y="0"/>
                  </a:cubicBezTo>
                  <a:cubicBezTo>
                    <a:pt x="43" y="3"/>
                    <a:pt x="56" y="9"/>
                    <a:pt x="73" y="15"/>
                  </a:cubicBezTo>
                  <a:cubicBezTo>
                    <a:pt x="103" y="26"/>
                    <a:pt x="144" y="40"/>
                    <a:pt x="194" y="56"/>
                  </a:cubicBezTo>
                  <a:cubicBezTo>
                    <a:pt x="193" y="56"/>
                    <a:pt x="193" y="57"/>
                    <a:pt x="192" y="57"/>
                  </a:cubicBezTo>
                  <a:cubicBezTo>
                    <a:pt x="165" y="71"/>
                    <a:pt x="137" y="94"/>
                    <a:pt x="121" y="108"/>
                  </a:cubicBezTo>
                  <a:cubicBezTo>
                    <a:pt x="116" y="113"/>
                    <a:pt x="111" y="116"/>
                    <a:pt x="109" y="119"/>
                  </a:cubicBezTo>
                  <a:cubicBezTo>
                    <a:pt x="101" y="125"/>
                    <a:pt x="89" y="283"/>
                    <a:pt x="95" y="365"/>
                  </a:cubicBezTo>
                  <a:cubicBezTo>
                    <a:pt x="95" y="372"/>
                    <a:pt x="100" y="382"/>
                    <a:pt x="110" y="391"/>
                  </a:cubicBezTo>
                  <a:cubicBezTo>
                    <a:pt x="110" y="391"/>
                    <a:pt x="110" y="392"/>
                    <a:pt x="111" y="392"/>
                  </a:cubicBezTo>
                  <a:cubicBezTo>
                    <a:pt x="97" y="409"/>
                    <a:pt x="75" y="438"/>
                    <a:pt x="42" y="4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488;p46">
              <a:extLst>
                <a:ext uri="{FF2B5EF4-FFF2-40B4-BE49-F238E27FC236}">
                  <a16:creationId xmlns:a16="http://schemas.microsoft.com/office/drawing/2014/main" id="{66E86FD8-1683-751B-4530-3750D3DC5155}"/>
                </a:ext>
              </a:extLst>
            </p:cNvPr>
            <p:cNvSpPr/>
            <p:nvPr/>
          </p:nvSpPr>
          <p:spPr>
            <a:xfrm>
              <a:off x="560310" y="1468230"/>
              <a:ext cx="339480" cy="298440"/>
            </a:xfrm>
            <a:custGeom>
              <a:avLst/>
              <a:gdLst/>
              <a:ahLst/>
              <a:cxnLst/>
              <a:rect l="l" t="t" r="r" b="b"/>
              <a:pathLst>
                <a:path w="943" h="829" extrusionOk="0">
                  <a:moveTo>
                    <a:pt x="2" y="322"/>
                  </a:moveTo>
                  <a:cubicBezTo>
                    <a:pt x="2" y="329"/>
                    <a:pt x="7" y="340"/>
                    <a:pt x="18" y="349"/>
                  </a:cubicBezTo>
                  <a:lnTo>
                    <a:pt x="29" y="357"/>
                  </a:lnTo>
                  <a:lnTo>
                    <a:pt x="38" y="362"/>
                  </a:lnTo>
                  <a:cubicBezTo>
                    <a:pt x="46" y="365"/>
                    <a:pt x="54" y="366"/>
                    <a:pt x="62" y="366"/>
                  </a:cubicBezTo>
                  <a:cubicBezTo>
                    <a:pt x="68" y="366"/>
                    <a:pt x="74" y="365"/>
                    <a:pt x="81" y="364"/>
                  </a:cubicBezTo>
                  <a:lnTo>
                    <a:pt x="91" y="360"/>
                  </a:lnTo>
                  <a:cubicBezTo>
                    <a:pt x="64" y="428"/>
                    <a:pt x="56" y="445"/>
                    <a:pt x="58" y="497"/>
                  </a:cubicBezTo>
                  <a:lnTo>
                    <a:pt x="62" y="511"/>
                  </a:lnTo>
                  <a:lnTo>
                    <a:pt x="62" y="513"/>
                  </a:lnTo>
                  <a:lnTo>
                    <a:pt x="64" y="516"/>
                  </a:lnTo>
                  <a:lnTo>
                    <a:pt x="64" y="517"/>
                  </a:lnTo>
                  <a:lnTo>
                    <a:pt x="67" y="523"/>
                  </a:lnTo>
                  <a:lnTo>
                    <a:pt x="69" y="527"/>
                  </a:lnTo>
                  <a:cubicBezTo>
                    <a:pt x="74" y="537"/>
                    <a:pt x="80" y="549"/>
                    <a:pt x="88" y="562"/>
                  </a:cubicBezTo>
                  <a:lnTo>
                    <a:pt x="98" y="577"/>
                  </a:lnTo>
                  <a:lnTo>
                    <a:pt x="102" y="583"/>
                  </a:lnTo>
                  <a:lnTo>
                    <a:pt x="112" y="598"/>
                  </a:lnTo>
                  <a:cubicBezTo>
                    <a:pt x="136" y="632"/>
                    <a:pt x="165" y="671"/>
                    <a:pt x="194" y="707"/>
                  </a:cubicBezTo>
                  <a:lnTo>
                    <a:pt x="199" y="713"/>
                  </a:lnTo>
                  <a:cubicBezTo>
                    <a:pt x="216" y="734"/>
                    <a:pt x="232" y="753"/>
                    <a:pt x="247" y="770"/>
                  </a:cubicBezTo>
                  <a:lnTo>
                    <a:pt x="251" y="775"/>
                  </a:lnTo>
                  <a:cubicBezTo>
                    <a:pt x="266" y="791"/>
                    <a:pt x="280" y="805"/>
                    <a:pt x="291" y="816"/>
                  </a:cubicBezTo>
                  <a:lnTo>
                    <a:pt x="305" y="829"/>
                  </a:lnTo>
                  <a:cubicBezTo>
                    <a:pt x="304" y="815"/>
                    <a:pt x="303" y="800"/>
                    <a:pt x="302" y="787"/>
                  </a:cubicBezTo>
                  <a:cubicBezTo>
                    <a:pt x="300" y="768"/>
                    <a:pt x="299" y="751"/>
                    <a:pt x="299" y="736"/>
                  </a:cubicBezTo>
                  <a:lnTo>
                    <a:pt x="299" y="732"/>
                  </a:lnTo>
                  <a:lnTo>
                    <a:pt x="299" y="728"/>
                  </a:lnTo>
                  <a:lnTo>
                    <a:pt x="299" y="717"/>
                  </a:lnTo>
                  <a:lnTo>
                    <a:pt x="299" y="713"/>
                  </a:lnTo>
                  <a:lnTo>
                    <a:pt x="299" y="713"/>
                  </a:lnTo>
                  <a:lnTo>
                    <a:pt x="300" y="710"/>
                  </a:lnTo>
                  <a:lnTo>
                    <a:pt x="301" y="700"/>
                  </a:lnTo>
                  <a:lnTo>
                    <a:pt x="301" y="699"/>
                  </a:lnTo>
                  <a:lnTo>
                    <a:pt x="302" y="698"/>
                  </a:lnTo>
                  <a:lnTo>
                    <a:pt x="302" y="696"/>
                  </a:lnTo>
                  <a:lnTo>
                    <a:pt x="303" y="695"/>
                  </a:lnTo>
                  <a:lnTo>
                    <a:pt x="304" y="694"/>
                  </a:lnTo>
                  <a:lnTo>
                    <a:pt x="305" y="693"/>
                  </a:lnTo>
                  <a:lnTo>
                    <a:pt x="307" y="691"/>
                  </a:lnTo>
                  <a:lnTo>
                    <a:pt x="310" y="690"/>
                  </a:lnTo>
                  <a:lnTo>
                    <a:pt x="311" y="689"/>
                  </a:lnTo>
                  <a:cubicBezTo>
                    <a:pt x="319" y="686"/>
                    <a:pt x="330" y="683"/>
                    <a:pt x="343" y="679"/>
                  </a:cubicBezTo>
                  <a:lnTo>
                    <a:pt x="347" y="678"/>
                  </a:lnTo>
                  <a:lnTo>
                    <a:pt x="357" y="675"/>
                  </a:lnTo>
                  <a:lnTo>
                    <a:pt x="364" y="672"/>
                  </a:lnTo>
                  <a:lnTo>
                    <a:pt x="367" y="671"/>
                  </a:lnTo>
                  <a:lnTo>
                    <a:pt x="372" y="669"/>
                  </a:lnTo>
                  <a:lnTo>
                    <a:pt x="376" y="667"/>
                  </a:lnTo>
                  <a:lnTo>
                    <a:pt x="380" y="665"/>
                  </a:lnTo>
                  <a:lnTo>
                    <a:pt x="383" y="664"/>
                  </a:lnTo>
                  <a:lnTo>
                    <a:pt x="389" y="661"/>
                  </a:lnTo>
                  <a:lnTo>
                    <a:pt x="397" y="657"/>
                  </a:lnTo>
                  <a:lnTo>
                    <a:pt x="397" y="656"/>
                  </a:lnTo>
                  <a:lnTo>
                    <a:pt x="402" y="653"/>
                  </a:lnTo>
                  <a:lnTo>
                    <a:pt x="421" y="640"/>
                  </a:lnTo>
                  <a:lnTo>
                    <a:pt x="427" y="636"/>
                  </a:lnTo>
                  <a:lnTo>
                    <a:pt x="427" y="635"/>
                  </a:lnTo>
                  <a:lnTo>
                    <a:pt x="432" y="631"/>
                  </a:lnTo>
                  <a:lnTo>
                    <a:pt x="437" y="626"/>
                  </a:lnTo>
                  <a:lnTo>
                    <a:pt x="450" y="611"/>
                  </a:lnTo>
                  <a:lnTo>
                    <a:pt x="452" y="608"/>
                  </a:lnTo>
                  <a:lnTo>
                    <a:pt x="456" y="602"/>
                  </a:lnTo>
                  <a:cubicBezTo>
                    <a:pt x="458" y="600"/>
                    <a:pt x="459" y="592"/>
                    <a:pt x="460" y="580"/>
                  </a:cubicBezTo>
                  <a:lnTo>
                    <a:pt x="460" y="577"/>
                  </a:lnTo>
                  <a:lnTo>
                    <a:pt x="460" y="573"/>
                  </a:lnTo>
                  <a:lnTo>
                    <a:pt x="460" y="569"/>
                  </a:lnTo>
                  <a:cubicBezTo>
                    <a:pt x="461" y="557"/>
                    <a:pt x="461" y="544"/>
                    <a:pt x="461" y="531"/>
                  </a:cubicBezTo>
                  <a:lnTo>
                    <a:pt x="462" y="526"/>
                  </a:lnTo>
                  <a:lnTo>
                    <a:pt x="462" y="517"/>
                  </a:lnTo>
                  <a:lnTo>
                    <a:pt x="463" y="507"/>
                  </a:lnTo>
                  <a:lnTo>
                    <a:pt x="464" y="492"/>
                  </a:lnTo>
                  <a:lnTo>
                    <a:pt x="464" y="490"/>
                  </a:lnTo>
                  <a:lnTo>
                    <a:pt x="466" y="477"/>
                  </a:lnTo>
                  <a:lnTo>
                    <a:pt x="466" y="474"/>
                  </a:lnTo>
                  <a:lnTo>
                    <a:pt x="467" y="472"/>
                  </a:lnTo>
                  <a:lnTo>
                    <a:pt x="470" y="459"/>
                  </a:lnTo>
                  <a:lnTo>
                    <a:pt x="472" y="455"/>
                  </a:lnTo>
                  <a:lnTo>
                    <a:pt x="473" y="453"/>
                  </a:lnTo>
                  <a:lnTo>
                    <a:pt x="479" y="450"/>
                  </a:lnTo>
                  <a:lnTo>
                    <a:pt x="480" y="450"/>
                  </a:lnTo>
                  <a:lnTo>
                    <a:pt x="486" y="448"/>
                  </a:lnTo>
                  <a:lnTo>
                    <a:pt x="488" y="448"/>
                  </a:lnTo>
                  <a:cubicBezTo>
                    <a:pt x="493" y="447"/>
                    <a:pt x="499" y="447"/>
                    <a:pt x="505" y="446"/>
                  </a:cubicBezTo>
                  <a:lnTo>
                    <a:pt x="505" y="446"/>
                  </a:lnTo>
                  <a:lnTo>
                    <a:pt x="512" y="446"/>
                  </a:lnTo>
                  <a:lnTo>
                    <a:pt x="512" y="446"/>
                  </a:lnTo>
                  <a:cubicBezTo>
                    <a:pt x="525" y="446"/>
                    <a:pt x="540" y="446"/>
                    <a:pt x="556" y="446"/>
                  </a:cubicBezTo>
                  <a:lnTo>
                    <a:pt x="557" y="446"/>
                  </a:lnTo>
                  <a:cubicBezTo>
                    <a:pt x="576" y="447"/>
                    <a:pt x="599" y="448"/>
                    <a:pt x="622" y="450"/>
                  </a:cubicBezTo>
                  <a:lnTo>
                    <a:pt x="623" y="450"/>
                  </a:lnTo>
                  <a:cubicBezTo>
                    <a:pt x="635" y="451"/>
                    <a:pt x="646" y="452"/>
                    <a:pt x="657" y="453"/>
                  </a:cubicBezTo>
                  <a:lnTo>
                    <a:pt x="665" y="453"/>
                  </a:lnTo>
                  <a:cubicBezTo>
                    <a:pt x="672" y="454"/>
                    <a:pt x="680" y="455"/>
                    <a:pt x="687" y="455"/>
                  </a:cubicBezTo>
                  <a:lnTo>
                    <a:pt x="694" y="456"/>
                  </a:lnTo>
                  <a:lnTo>
                    <a:pt x="710" y="457"/>
                  </a:lnTo>
                  <a:lnTo>
                    <a:pt x="718" y="458"/>
                  </a:lnTo>
                  <a:lnTo>
                    <a:pt x="728" y="459"/>
                  </a:lnTo>
                  <a:lnTo>
                    <a:pt x="729" y="459"/>
                  </a:lnTo>
                  <a:lnTo>
                    <a:pt x="739" y="460"/>
                  </a:lnTo>
                  <a:lnTo>
                    <a:pt x="741" y="461"/>
                  </a:lnTo>
                  <a:lnTo>
                    <a:pt x="750" y="461"/>
                  </a:lnTo>
                  <a:lnTo>
                    <a:pt x="751" y="461"/>
                  </a:lnTo>
                  <a:lnTo>
                    <a:pt x="761" y="462"/>
                  </a:lnTo>
                  <a:lnTo>
                    <a:pt x="777" y="464"/>
                  </a:lnTo>
                  <a:lnTo>
                    <a:pt x="786" y="465"/>
                  </a:lnTo>
                  <a:lnTo>
                    <a:pt x="795" y="466"/>
                  </a:lnTo>
                  <a:lnTo>
                    <a:pt x="796" y="466"/>
                  </a:lnTo>
                  <a:lnTo>
                    <a:pt x="804" y="467"/>
                  </a:lnTo>
                  <a:lnTo>
                    <a:pt x="808" y="468"/>
                  </a:lnTo>
                  <a:lnTo>
                    <a:pt x="816" y="469"/>
                  </a:lnTo>
                  <a:cubicBezTo>
                    <a:pt x="828" y="470"/>
                    <a:pt x="838" y="471"/>
                    <a:pt x="845" y="472"/>
                  </a:cubicBezTo>
                  <a:cubicBezTo>
                    <a:pt x="845" y="472"/>
                    <a:pt x="856" y="415"/>
                    <a:pt x="859" y="394"/>
                  </a:cubicBezTo>
                  <a:cubicBezTo>
                    <a:pt x="871" y="360"/>
                    <a:pt x="908" y="258"/>
                    <a:pt x="925" y="210"/>
                  </a:cubicBezTo>
                  <a:lnTo>
                    <a:pt x="929" y="198"/>
                  </a:lnTo>
                  <a:lnTo>
                    <a:pt x="932" y="192"/>
                  </a:lnTo>
                  <a:cubicBezTo>
                    <a:pt x="938" y="176"/>
                    <a:pt x="943" y="154"/>
                    <a:pt x="943" y="154"/>
                  </a:cubicBezTo>
                  <a:cubicBezTo>
                    <a:pt x="943" y="154"/>
                    <a:pt x="859" y="142"/>
                    <a:pt x="744" y="138"/>
                  </a:cubicBezTo>
                  <a:cubicBezTo>
                    <a:pt x="734" y="138"/>
                    <a:pt x="723" y="138"/>
                    <a:pt x="713" y="138"/>
                  </a:cubicBezTo>
                  <a:lnTo>
                    <a:pt x="712" y="138"/>
                  </a:lnTo>
                  <a:cubicBezTo>
                    <a:pt x="605" y="136"/>
                    <a:pt x="476" y="141"/>
                    <a:pt x="363" y="168"/>
                  </a:cubicBezTo>
                  <a:cubicBezTo>
                    <a:pt x="338" y="174"/>
                    <a:pt x="317" y="188"/>
                    <a:pt x="301" y="207"/>
                  </a:cubicBezTo>
                  <a:lnTo>
                    <a:pt x="270" y="246"/>
                  </a:lnTo>
                  <a:lnTo>
                    <a:pt x="270" y="246"/>
                  </a:lnTo>
                  <a:lnTo>
                    <a:pt x="259" y="260"/>
                  </a:lnTo>
                  <a:lnTo>
                    <a:pt x="241" y="264"/>
                  </a:lnTo>
                  <a:lnTo>
                    <a:pt x="214" y="252"/>
                  </a:lnTo>
                  <a:lnTo>
                    <a:pt x="212" y="245"/>
                  </a:lnTo>
                  <a:lnTo>
                    <a:pt x="218" y="235"/>
                  </a:lnTo>
                  <a:cubicBezTo>
                    <a:pt x="221" y="229"/>
                    <a:pt x="225" y="222"/>
                    <a:pt x="229" y="214"/>
                  </a:cubicBezTo>
                  <a:lnTo>
                    <a:pt x="234" y="204"/>
                  </a:lnTo>
                  <a:cubicBezTo>
                    <a:pt x="249" y="171"/>
                    <a:pt x="249" y="133"/>
                    <a:pt x="234" y="99"/>
                  </a:cubicBezTo>
                  <a:cubicBezTo>
                    <a:pt x="225" y="80"/>
                    <a:pt x="215" y="61"/>
                    <a:pt x="204" y="44"/>
                  </a:cubicBezTo>
                  <a:cubicBezTo>
                    <a:pt x="188" y="22"/>
                    <a:pt x="171" y="5"/>
                    <a:pt x="153" y="1"/>
                  </a:cubicBezTo>
                  <a:lnTo>
                    <a:pt x="147" y="0"/>
                  </a:lnTo>
                  <a:cubicBezTo>
                    <a:pt x="133" y="-1"/>
                    <a:pt x="117" y="5"/>
                    <a:pt x="101" y="13"/>
                  </a:cubicBezTo>
                  <a:cubicBezTo>
                    <a:pt x="65" y="32"/>
                    <a:pt x="28" y="65"/>
                    <a:pt x="16" y="76"/>
                  </a:cubicBezTo>
                  <a:cubicBezTo>
                    <a:pt x="8" y="82"/>
                    <a:pt x="-4" y="240"/>
                    <a:pt x="2" y="322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489;p46">
              <a:extLst>
                <a:ext uri="{FF2B5EF4-FFF2-40B4-BE49-F238E27FC236}">
                  <a16:creationId xmlns:a16="http://schemas.microsoft.com/office/drawing/2014/main" id="{964E2072-3F41-84F8-BD9A-964B3ABB567C}"/>
                </a:ext>
              </a:extLst>
            </p:cNvPr>
            <p:cNvSpPr/>
            <p:nvPr/>
          </p:nvSpPr>
          <p:spPr>
            <a:xfrm>
              <a:off x="667950" y="1628790"/>
              <a:ext cx="196560" cy="169920"/>
            </a:xfrm>
            <a:custGeom>
              <a:avLst/>
              <a:gdLst/>
              <a:ahLst/>
              <a:cxnLst/>
              <a:rect l="l" t="t" r="r" b="b"/>
              <a:pathLst>
                <a:path w="546" h="472" extrusionOk="0">
                  <a:moveTo>
                    <a:pt x="0" y="286"/>
                  </a:moveTo>
                  <a:lnTo>
                    <a:pt x="0" y="290"/>
                  </a:lnTo>
                  <a:cubicBezTo>
                    <a:pt x="0" y="305"/>
                    <a:pt x="1" y="322"/>
                    <a:pt x="3" y="341"/>
                  </a:cubicBezTo>
                  <a:cubicBezTo>
                    <a:pt x="4" y="354"/>
                    <a:pt x="5" y="369"/>
                    <a:pt x="6" y="383"/>
                  </a:cubicBezTo>
                  <a:cubicBezTo>
                    <a:pt x="7" y="403"/>
                    <a:pt x="9" y="424"/>
                    <a:pt x="10" y="443"/>
                  </a:cubicBezTo>
                  <a:cubicBezTo>
                    <a:pt x="99" y="463"/>
                    <a:pt x="277" y="482"/>
                    <a:pt x="312" y="465"/>
                  </a:cubicBezTo>
                  <a:cubicBezTo>
                    <a:pt x="317" y="456"/>
                    <a:pt x="324" y="443"/>
                    <a:pt x="333" y="429"/>
                  </a:cubicBezTo>
                  <a:cubicBezTo>
                    <a:pt x="396" y="323"/>
                    <a:pt x="546" y="104"/>
                    <a:pt x="546" y="91"/>
                  </a:cubicBezTo>
                  <a:cubicBezTo>
                    <a:pt x="546" y="77"/>
                    <a:pt x="546" y="26"/>
                    <a:pt x="546" y="26"/>
                  </a:cubicBezTo>
                  <a:cubicBezTo>
                    <a:pt x="539" y="25"/>
                    <a:pt x="529" y="24"/>
                    <a:pt x="517" y="23"/>
                  </a:cubicBezTo>
                  <a:lnTo>
                    <a:pt x="509" y="22"/>
                  </a:lnTo>
                  <a:lnTo>
                    <a:pt x="505" y="21"/>
                  </a:lnTo>
                  <a:lnTo>
                    <a:pt x="497" y="20"/>
                  </a:lnTo>
                  <a:lnTo>
                    <a:pt x="496" y="20"/>
                  </a:lnTo>
                  <a:lnTo>
                    <a:pt x="487" y="19"/>
                  </a:lnTo>
                  <a:lnTo>
                    <a:pt x="478" y="18"/>
                  </a:lnTo>
                  <a:lnTo>
                    <a:pt x="462" y="16"/>
                  </a:lnTo>
                  <a:lnTo>
                    <a:pt x="452" y="15"/>
                  </a:lnTo>
                  <a:lnTo>
                    <a:pt x="451" y="15"/>
                  </a:lnTo>
                  <a:lnTo>
                    <a:pt x="441" y="14"/>
                  </a:lnTo>
                  <a:lnTo>
                    <a:pt x="440" y="14"/>
                  </a:lnTo>
                  <a:lnTo>
                    <a:pt x="430" y="13"/>
                  </a:lnTo>
                  <a:lnTo>
                    <a:pt x="429" y="13"/>
                  </a:lnTo>
                  <a:lnTo>
                    <a:pt x="419" y="12"/>
                  </a:lnTo>
                  <a:lnTo>
                    <a:pt x="411" y="11"/>
                  </a:lnTo>
                  <a:lnTo>
                    <a:pt x="395" y="10"/>
                  </a:lnTo>
                  <a:lnTo>
                    <a:pt x="388" y="9"/>
                  </a:lnTo>
                  <a:cubicBezTo>
                    <a:pt x="381" y="9"/>
                    <a:pt x="373" y="8"/>
                    <a:pt x="366" y="7"/>
                  </a:cubicBezTo>
                  <a:lnTo>
                    <a:pt x="358" y="7"/>
                  </a:lnTo>
                  <a:cubicBezTo>
                    <a:pt x="347" y="6"/>
                    <a:pt x="336" y="5"/>
                    <a:pt x="324" y="4"/>
                  </a:cubicBezTo>
                  <a:lnTo>
                    <a:pt x="323" y="4"/>
                  </a:lnTo>
                  <a:cubicBezTo>
                    <a:pt x="300" y="2"/>
                    <a:pt x="277" y="1"/>
                    <a:pt x="258" y="0"/>
                  </a:cubicBezTo>
                  <a:lnTo>
                    <a:pt x="257" y="0"/>
                  </a:lnTo>
                  <a:cubicBezTo>
                    <a:pt x="241" y="0"/>
                    <a:pt x="226" y="0"/>
                    <a:pt x="213" y="0"/>
                  </a:cubicBezTo>
                  <a:lnTo>
                    <a:pt x="213" y="0"/>
                  </a:lnTo>
                  <a:lnTo>
                    <a:pt x="206" y="0"/>
                  </a:lnTo>
                  <a:lnTo>
                    <a:pt x="206" y="0"/>
                  </a:lnTo>
                  <a:cubicBezTo>
                    <a:pt x="199" y="1"/>
                    <a:pt x="194" y="1"/>
                    <a:pt x="189" y="2"/>
                  </a:cubicBezTo>
                  <a:lnTo>
                    <a:pt x="187" y="2"/>
                  </a:lnTo>
                  <a:lnTo>
                    <a:pt x="181" y="4"/>
                  </a:lnTo>
                  <a:lnTo>
                    <a:pt x="180" y="4"/>
                  </a:lnTo>
                  <a:lnTo>
                    <a:pt x="174" y="7"/>
                  </a:lnTo>
                  <a:lnTo>
                    <a:pt x="173" y="9"/>
                  </a:lnTo>
                  <a:lnTo>
                    <a:pt x="171" y="13"/>
                  </a:lnTo>
                  <a:lnTo>
                    <a:pt x="168" y="26"/>
                  </a:lnTo>
                  <a:lnTo>
                    <a:pt x="167" y="28"/>
                  </a:lnTo>
                  <a:lnTo>
                    <a:pt x="167" y="31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4" y="61"/>
                  </a:lnTo>
                  <a:lnTo>
                    <a:pt x="163" y="71"/>
                  </a:lnTo>
                  <a:lnTo>
                    <a:pt x="163" y="80"/>
                  </a:lnTo>
                  <a:lnTo>
                    <a:pt x="163" y="85"/>
                  </a:lnTo>
                  <a:cubicBezTo>
                    <a:pt x="162" y="98"/>
                    <a:pt x="162" y="112"/>
                    <a:pt x="161" y="123"/>
                  </a:cubicBezTo>
                  <a:lnTo>
                    <a:pt x="161" y="127"/>
                  </a:lnTo>
                  <a:lnTo>
                    <a:pt x="161" y="131"/>
                  </a:lnTo>
                  <a:lnTo>
                    <a:pt x="161" y="134"/>
                  </a:lnTo>
                  <a:cubicBezTo>
                    <a:pt x="160" y="146"/>
                    <a:pt x="159" y="154"/>
                    <a:pt x="157" y="156"/>
                  </a:cubicBezTo>
                  <a:lnTo>
                    <a:pt x="153" y="162"/>
                  </a:lnTo>
                  <a:lnTo>
                    <a:pt x="151" y="165"/>
                  </a:lnTo>
                  <a:lnTo>
                    <a:pt x="138" y="180"/>
                  </a:lnTo>
                  <a:lnTo>
                    <a:pt x="133" y="185"/>
                  </a:lnTo>
                  <a:lnTo>
                    <a:pt x="128" y="189"/>
                  </a:lnTo>
                  <a:lnTo>
                    <a:pt x="128" y="190"/>
                  </a:lnTo>
                  <a:lnTo>
                    <a:pt x="126" y="191"/>
                  </a:lnTo>
                  <a:lnTo>
                    <a:pt x="122" y="194"/>
                  </a:lnTo>
                  <a:lnTo>
                    <a:pt x="103" y="207"/>
                  </a:lnTo>
                  <a:lnTo>
                    <a:pt x="98" y="210"/>
                  </a:lnTo>
                  <a:lnTo>
                    <a:pt x="98" y="211"/>
                  </a:lnTo>
                  <a:lnTo>
                    <a:pt x="90" y="215"/>
                  </a:lnTo>
                  <a:lnTo>
                    <a:pt x="84" y="218"/>
                  </a:lnTo>
                  <a:lnTo>
                    <a:pt x="81" y="219"/>
                  </a:lnTo>
                  <a:lnTo>
                    <a:pt x="77" y="221"/>
                  </a:lnTo>
                  <a:lnTo>
                    <a:pt x="73" y="223"/>
                  </a:lnTo>
                  <a:lnTo>
                    <a:pt x="68" y="225"/>
                  </a:lnTo>
                  <a:lnTo>
                    <a:pt x="65" y="226"/>
                  </a:lnTo>
                  <a:lnTo>
                    <a:pt x="58" y="229"/>
                  </a:lnTo>
                  <a:lnTo>
                    <a:pt x="48" y="232"/>
                  </a:lnTo>
                  <a:lnTo>
                    <a:pt x="44" y="233"/>
                  </a:lnTo>
                  <a:cubicBezTo>
                    <a:pt x="31" y="237"/>
                    <a:pt x="20" y="240"/>
                    <a:pt x="13" y="243"/>
                  </a:cubicBezTo>
                  <a:lnTo>
                    <a:pt x="11" y="244"/>
                  </a:lnTo>
                  <a:lnTo>
                    <a:pt x="8" y="245"/>
                  </a:lnTo>
                  <a:lnTo>
                    <a:pt x="6" y="247"/>
                  </a:lnTo>
                  <a:lnTo>
                    <a:pt x="5" y="248"/>
                  </a:lnTo>
                  <a:lnTo>
                    <a:pt x="4" y="249"/>
                  </a:lnTo>
                  <a:lnTo>
                    <a:pt x="3" y="250"/>
                  </a:lnTo>
                  <a:lnTo>
                    <a:pt x="3" y="252"/>
                  </a:lnTo>
                  <a:lnTo>
                    <a:pt x="2" y="253"/>
                  </a:lnTo>
                  <a:lnTo>
                    <a:pt x="2" y="254"/>
                  </a:lnTo>
                  <a:lnTo>
                    <a:pt x="1" y="26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71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647D9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490;p46">
              <a:extLst>
                <a:ext uri="{FF2B5EF4-FFF2-40B4-BE49-F238E27FC236}">
                  <a16:creationId xmlns:a16="http://schemas.microsoft.com/office/drawing/2014/main" id="{7070A195-9836-F49A-E1CD-701B1DA842AD}"/>
                </a:ext>
              </a:extLst>
            </p:cNvPr>
            <p:cNvSpPr/>
            <p:nvPr/>
          </p:nvSpPr>
          <p:spPr>
            <a:xfrm>
              <a:off x="571470" y="1479750"/>
              <a:ext cx="62280" cy="89640"/>
            </a:xfrm>
            <a:custGeom>
              <a:avLst/>
              <a:gdLst/>
              <a:ahLst/>
              <a:cxnLst/>
              <a:rect l="l" t="t" r="r" b="b"/>
              <a:pathLst>
                <a:path w="173" h="249" extrusionOk="0">
                  <a:moveTo>
                    <a:pt x="76" y="249"/>
                  </a:moveTo>
                  <a:cubicBezTo>
                    <a:pt x="53" y="247"/>
                    <a:pt x="33" y="246"/>
                    <a:pt x="19" y="245"/>
                  </a:cubicBezTo>
                  <a:cubicBezTo>
                    <a:pt x="8" y="244"/>
                    <a:pt x="-1" y="235"/>
                    <a:pt x="0" y="224"/>
                  </a:cubicBezTo>
                  <a:cubicBezTo>
                    <a:pt x="2" y="180"/>
                    <a:pt x="9" y="77"/>
                    <a:pt x="16" y="59"/>
                  </a:cubicBezTo>
                  <a:cubicBezTo>
                    <a:pt x="25" y="37"/>
                    <a:pt x="92" y="0"/>
                    <a:pt x="110" y="0"/>
                  </a:cubicBezTo>
                  <a:lnTo>
                    <a:pt x="110" y="0"/>
                  </a:lnTo>
                  <a:cubicBezTo>
                    <a:pt x="122" y="1"/>
                    <a:pt x="155" y="64"/>
                    <a:pt x="170" y="93"/>
                  </a:cubicBezTo>
                  <a:cubicBezTo>
                    <a:pt x="174" y="103"/>
                    <a:pt x="174" y="114"/>
                    <a:pt x="168" y="123"/>
                  </a:cubicBezTo>
                  <a:cubicBezTo>
                    <a:pt x="150" y="151"/>
                    <a:pt x="109" y="215"/>
                    <a:pt x="76" y="249"/>
                  </a:cubicBez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4625" rIns="90000" bIns="44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491;p46">
              <a:extLst>
                <a:ext uri="{FF2B5EF4-FFF2-40B4-BE49-F238E27FC236}">
                  <a16:creationId xmlns:a16="http://schemas.microsoft.com/office/drawing/2014/main" id="{3F4D1445-1F57-00BA-AA04-239D6D348154}"/>
                </a:ext>
              </a:extLst>
            </p:cNvPr>
            <p:cNvSpPr/>
            <p:nvPr/>
          </p:nvSpPr>
          <p:spPr>
            <a:xfrm>
              <a:off x="800430" y="1574070"/>
              <a:ext cx="55080" cy="13320"/>
            </a:xfrm>
            <a:custGeom>
              <a:avLst/>
              <a:gdLst/>
              <a:ahLst/>
              <a:cxnLst/>
              <a:rect l="l" t="t" r="r" b="b"/>
              <a:pathLst>
                <a:path w="153" h="37" extrusionOk="0">
                  <a:moveTo>
                    <a:pt x="0" y="0"/>
                  </a:moveTo>
                  <a:cubicBezTo>
                    <a:pt x="0" y="0"/>
                    <a:pt x="133" y="13"/>
                    <a:pt x="145" y="18"/>
                  </a:cubicBezTo>
                  <a:cubicBezTo>
                    <a:pt x="149" y="25"/>
                    <a:pt x="153" y="37"/>
                    <a:pt x="153" y="37"/>
                  </a:cubicBezTo>
                  <a:lnTo>
                    <a:pt x="153" y="23"/>
                  </a:lnTo>
                  <a:cubicBezTo>
                    <a:pt x="154" y="15"/>
                    <a:pt x="147" y="8"/>
                    <a:pt x="139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492;p46">
              <a:extLst>
                <a:ext uri="{FF2B5EF4-FFF2-40B4-BE49-F238E27FC236}">
                  <a16:creationId xmlns:a16="http://schemas.microsoft.com/office/drawing/2014/main" id="{94CA09D1-A4C7-B7A3-33E0-F988FB867D2B}"/>
                </a:ext>
              </a:extLst>
            </p:cNvPr>
            <p:cNvSpPr/>
            <p:nvPr/>
          </p:nvSpPr>
          <p:spPr>
            <a:xfrm>
              <a:off x="839310" y="1578750"/>
              <a:ext cx="10800" cy="17280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9" y="48"/>
                  </a:moveTo>
                  <a:cubicBezTo>
                    <a:pt x="17" y="49"/>
                    <a:pt x="25" y="38"/>
                    <a:pt x="29" y="23"/>
                  </a:cubicBezTo>
                  <a:cubicBezTo>
                    <a:pt x="30" y="16"/>
                    <a:pt x="30" y="9"/>
                    <a:pt x="29" y="3"/>
                  </a:cubicBezTo>
                  <a:cubicBezTo>
                    <a:pt x="24" y="2"/>
                    <a:pt x="17" y="1"/>
                    <a:pt x="9" y="0"/>
                  </a:cubicBezTo>
                  <a:cubicBezTo>
                    <a:pt x="6" y="4"/>
                    <a:pt x="3" y="10"/>
                    <a:pt x="2" y="17"/>
                  </a:cubicBezTo>
                  <a:cubicBezTo>
                    <a:pt x="-2" y="32"/>
                    <a:pt x="2" y="46"/>
                    <a:pt x="9" y="48"/>
                  </a:cubicBezTo>
                  <a:close/>
                </a:path>
              </a:pathLst>
            </a:custGeom>
            <a:solidFill>
              <a:srgbClr val="41384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493;p46">
              <a:extLst>
                <a:ext uri="{FF2B5EF4-FFF2-40B4-BE49-F238E27FC236}">
                  <a16:creationId xmlns:a16="http://schemas.microsoft.com/office/drawing/2014/main" id="{F3587747-D303-ACB5-2C8E-DE08FF20EAE4}"/>
                </a:ext>
              </a:extLst>
            </p:cNvPr>
            <p:cNvSpPr/>
            <p:nvPr/>
          </p:nvSpPr>
          <p:spPr>
            <a:xfrm>
              <a:off x="795390" y="1545630"/>
              <a:ext cx="78120" cy="24480"/>
            </a:xfrm>
            <a:custGeom>
              <a:avLst/>
              <a:gdLst/>
              <a:ahLst/>
              <a:cxnLst/>
              <a:rect l="l" t="t" r="r" b="b"/>
              <a:pathLst>
                <a:path w="217" h="68" extrusionOk="0">
                  <a:moveTo>
                    <a:pt x="214" y="59"/>
                  </a:moveTo>
                  <a:cubicBezTo>
                    <a:pt x="209" y="67"/>
                    <a:pt x="199" y="70"/>
                    <a:pt x="191" y="67"/>
                  </a:cubicBezTo>
                  <a:cubicBezTo>
                    <a:pt x="168" y="58"/>
                    <a:pt x="125" y="41"/>
                    <a:pt x="95" y="32"/>
                  </a:cubicBezTo>
                  <a:cubicBezTo>
                    <a:pt x="87" y="29"/>
                    <a:pt x="79" y="28"/>
                    <a:pt x="71" y="29"/>
                  </a:cubicBezTo>
                  <a:cubicBezTo>
                    <a:pt x="42" y="31"/>
                    <a:pt x="16" y="33"/>
                    <a:pt x="1" y="35"/>
                  </a:cubicBezTo>
                  <a:lnTo>
                    <a:pt x="0" y="30"/>
                  </a:lnTo>
                  <a:cubicBezTo>
                    <a:pt x="15" y="22"/>
                    <a:pt x="47" y="9"/>
                    <a:pt x="94" y="1"/>
                  </a:cubicBezTo>
                  <a:cubicBezTo>
                    <a:pt x="106" y="-1"/>
                    <a:pt x="118" y="0"/>
                    <a:pt x="129" y="5"/>
                  </a:cubicBezTo>
                  <a:cubicBezTo>
                    <a:pt x="164" y="19"/>
                    <a:pt x="194" y="32"/>
                    <a:pt x="210" y="39"/>
                  </a:cubicBezTo>
                  <a:cubicBezTo>
                    <a:pt x="213" y="41"/>
                    <a:pt x="216" y="44"/>
                    <a:pt x="217" y="47"/>
                  </a:cubicBezTo>
                  <a:cubicBezTo>
                    <a:pt x="218" y="50"/>
                    <a:pt x="218" y="54"/>
                    <a:pt x="216" y="57"/>
                  </a:cubicBezTo>
                  <a:lnTo>
                    <a:pt x="214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494;p46">
              <a:extLst>
                <a:ext uri="{FF2B5EF4-FFF2-40B4-BE49-F238E27FC236}">
                  <a16:creationId xmlns:a16="http://schemas.microsoft.com/office/drawing/2014/main" id="{21598C8E-49CB-27BC-C3DA-5731C99DC58E}"/>
                </a:ext>
              </a:extLst>
            </p:cNvPr>
            <p:cNvSpPr/>
            <p:nvPr/>
          </p:nvSpPr>
          <p:spPr>
            <a:xfrm>
              <a:off x="641310" y="1545630"/>
              <a:ext cx="91800" cy="86400"/>
            </a:xfrm>
            <a:custGeom>
              <a:avLst/>
              <a:gdLst/>
              <a:ahLst/>
              <a:cxnLst/>
              <a:rect l="l" t="t" r="r" b="b"/>
              <a:pathLst>
                <a:path w="255" h="240" extrusionOk="0">
                  <a:moveTo>
                    <a:pt x="0" y="8"/>
                  </a:moveTo>
                  <a:cubicBezTo>
                    <a:pt x="81" y="88"/>
                    <a:pt x="201" y="198"/>
                    <a:pt x="247" y="240"/>
                  </a:cubicBezTo>
                  <a:lnTo>
                    <a:pt x="248" y="238"/>
                  </a:lnTo>
                  <a:lnTo>
                    <a:pt x="255" y="235"/>
                  </a:lnTo>
                  <a:cubicBezTo>
                    <a:pt x="209" y="193"/>
                    <a:pt x="86" y="81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1400" rIns="90000" bIns="4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495;p46">
              <a:extLst>
                <a:ext uri="{FF2B5EF4-FFF2-40B4-BE49-F238E27FC236}">
                  <a16:creationId xmlns:a16="http://schemas.microsoft.com/office/drawing/2014/main" id="{89B1D823-1559-2BFE-1AFD-BABF1ECE3E26}"/>
                </a:ext>
              </a:extLst>
            </p:cNvPr>
            <p:cNvSpPr/>
            <p:nvPr/>
          </p:nvSpPr>
          <p:spPr>
            <a:xfrm>
              <a:off x="583350" y="1599630"/>
              <a:ext cx="87480" cy="119880"/>
            </a:xfrm>
            <a:custGeom>
              <a:avLst/>
              <a:gdLst/>
              <a:ahLst/>
              <a:cxnLst/>
              <a:rect l="l" t="t" r="r" b="b"/>
              <a:pathLst>
                <a:path w="243" h="333" extrusionOk="0">
                  <a:moveTo>
                    <a:pt x="0" y="1"/>
                  </a:moveTo>
                  <a:lnTo>
                    <a:pt x="4" y="10"/>
                  </a:lnTo>
                  <a:cubicBezTo>
                    <a:pt x="72" y="135"/>
                    <a:pt x="199" y="288"/>
                    <a:pt x="238" y="333"/>
                  </a:cubicBezTo>
                  <a:lnTo>
                    <a:pt x="239" y="330"/>
                  </a:lnTo>
                  <a:lnTo>
                    <a:pt x="243" y="326"/>
                  </a:lnTo>
                  <a:cubicBezTo>
                    <a:pt x="204" y="280"/>
                    <a:pt x="79" y="130"/>
                    <a:pt x="13" y="7"/>
                  </a:cubicBezTo>
                  <a:lnTo>
                    <a:pt x="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496;p46">
              <a:extLst>
                <a:ext uri="{FF2B5EF4-FFF2-40B4-BE49-F238E27FC236}">
                  <a16:creationId xmlns:a16="http://schemas.microsoft.com/office/drawing/2014/main" id="{78DD3686-8422-CD9C-A4DF-B38F9E1990C9}"/>
                </a:ext>
              </a:extLst>
            </p:cNvPr>
            <p:cNvSpPr/>
            <p:nvPr/>
          </p:nvSpPr>
          <p:spPr>
            <a:xfrm>
              <a:off x="530790" y="1405230"/>
              <a:ext cx="387360" cy="134280"/>
            </a:xfrm>
            <a:custGeom>
              <a:avLst/>
              <a:gdLst/>
              <a:ahLst/>
              <a:cxnLst/>
              <a:rect l="l" t="t" r="r" b="b"/>
              <a:pathLst>
                <a:path w="1076" h="373" extrusionOk="0">
                  <a:moveTo>
                    <a:pt x="1" y="50"/>
                  </a:moveTo>
                  <a:cubicBezTo>
                    <a:pt x="4" y="71"/>
                    <a:pt x="8" y="99"/>
                    <a:pt x="11" y="118"/>
                  </a:cubicBezTo>
                  <a:lnTo>
                    <a:pt x="23" y="132"/>
                  </a:lnTo>
                  <a:lnTo>
                    <a:pt x="23" y="132"/>
                  </a:lnTo>
                  <a:cubicBezTo>
                    <a:pt x="32" y="135"/>
                    <a:pt x="45" y="141"/>
                    <a:pt x="62" y="147"/>
                  </a:cubicBezTo>
                  <a:cubicBezTo>
                    <a:pt x="92" y="158"/>
                    <a:pt x="133" y="172"/>
                    <a:pt x="183" y="188"/>
                  </a:cubicBezTo>
                  <a:cubicBezTo>
                    <a:pt x="199" y="180"/>
                    <a:pt x="215" y="174"/>
                    <a:pt x="229" y="175"/>
                  </a:cubicBezTo>
                  <a:lnTo>
                    <a:pt x="235" y="176"/>
                  </a:lnTo>
                  <a:cubicBezTo>
                    <a:pt x="253" y="180"/>
                    <a:pt x="270" y="197"/>
                    <a:pt x="286" y="219"/>
                  </a:cubicBezTo>
                  <a:cubicBezTo>
                    <a:pt x="437" y="263"/>
                    <a:pt x="627" y="306"/>
                    <a:pt x="794" y="313"/>
                  </a:cubicBezTo>
                  <a:lnTo>
                    <a:pt x="795" y="313"/>
                  </a:lnTo>
                  <a:cubicBezTo>
                    <a:pt x="805" y="313"/>
                    <a:pt x="816" y="313"/>
                    <a:pt x="826" y="313"/>
                  </a:cubicBezTo>
                  <a:cubicBezTo>
                    <a:pt x="941" y="317"/>
                    <a:pt x="1025" y="329"/>
                    <a:pt x="1025" y="329"/>
                  </a:cubicBezTo>
                  <a:cubicBezTo>
                    <a:pt x="1025" y="329"/>
                    <a:pt x="1020" y="351"/>
                    <a:pt x="1014" y="367"/>
                  </a:cubicBezTo>
                  <a:lnTo>
                    <a:pt x="1011" y="373"/>
                  </a:lnTo>
                  <a:cubicBezTo>
                    <a:pt x="1013" y="372"/>
                    <a:pt x="1085" y="330"/>
                    <a:pt x="1076" y="253"/>
                  </a:cubicBezTo>
                  <a:cubicBezTo>
                    <a:pt x="983" y="255"/>
                    <a:pt x="480" y="236"/>
                    <a:pt x="43" y="46"/>
                  </a:cubicBezTo>
                  <a:cubicBezTo>
                    <a:pt x="43" y="46"/>
                    <a:pt x="38" y="34"/>
                    <a:pt x="42" y="15"/>
                  </a:cubicBezTo>
                  <a:lnTo>
                    <a:pt x="47" y="0"/>
                  </a:lnTo>
                  <a:cubicBezTo>
                    <a:pt x="20" y="6"/>
                    <a:pt x="6" y="12"/>
                    <a:pt x="1" y="19"/>
                  </a:cubicBezTo>
                  <a:cubicBezTo>
                    <a:pt x="-1" y="22"/>
                    <a:pt x="0" y="34"/>
                    <a:pt x="1" y="50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497;p46">
              <a:extLst>
                <a:ext uri="{FF2B5EF4-FFF2-40B4-BE49-F238E27FC236}">
                  <a16:creationId xmlns:a16="http://schemas.microsoft.com/office/drawing/2014/main" id="{1562E130-63E3-281B-A492-1E382B0739CE}"/>
                </a:ext>
              </a:extLst>
            </p:cNvPr>
            <p:cNvSpPr/>
            <p:nvPr/>
          </p:nvSpPr>
          <p:spPr>
            <a:xfrm>
              <a:off x="657510" y="1517550"/>
              <a:ext cx="242280" cy="39240"/>
            </a:xfrm>
            <a:custGeom>
              <a:avLst/>
              <a:gdLst/>
              <a:ahLst/>
              <a:cxnLst/>
              <a:rect l="l" t="t" r="r" b="b"/>
              <a:pathLst>
                <a:path w="673" h="109" extrusionOk="0">
                  <a:moveTo>
                    <a:pt x="0" y="109"/>
                  </a:moveTo>
                  <a:lnTo>
                    <a:pt x="0" y="109"/>
                  </a:lnTo>
                  <a:cubicBezTo>
                    <a:pt x="0" y="109"/>
                    <a:pt x="172" y="42"/>
                    <a:pt x="381" y="42"/>
                  </a:cubicBezTo>
                  <a:cubicBezTo>
                    <a:pt x="590" y="42"/>
                    <a:pt x="655" y="73"/>
                    <a:pt x="655" y="73"/>
                  </a:cubicBezTo>
                  <a:lnTo>
                    <a:pt x="659" y="61"/>
                  </a:lnTo>
                  <a:lnTo>
                    <a:pt x="659" y="61"/>
                  </a:lnTo>
                  <a:lnTo>
                    <a:pt x="662" y="55"/>
                  </a:lnTo>
                  <a:cubicBezTo>
                    <a:pt x="668" y="39"/>
                    <a:pt x="673" y="17"/>
                    <a:pt x="673" y="17"/>
                  </a:cubicBezTo>
                  <a:cubicBezTo>
                    <a:pt x="673" y="17"/>
                    <a:pt x="589" y="5"/>
                    <a:pt x="474" y="1"/>
                  </a:cubicBezTo>
                  <a:cubicBezTo>
                    <a:pt x="464" y="1"/>
                    <a:pt x="453" y="1"/>
                    <a:pt x="443" y="1"/>
                  </a:cubicBezTo>
                  <a:lnTo>
                    <a:pt x="442" y="1"/>
                  </a:lnTo>
                  <a:cubicBezTo>
                    <a:pt x="335" y="-1"/>
                    <a:pt x="206" y="4"/>
                    <a:pt x="93" y="31"/>
                  </a:cubicBezTo>
                  <a:cubicBezTo>
                    <a:pt x="68" y="37"/>
                    <a:pt x="47" y="51"/>
                    <a:pt x="31" y="70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E8947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498;p46">
              <a:extLst>
                <a:ext uri="{FF2B5EF4-FFF2-40B4-BE49-F238E27FC236}">
                  <a16:creationId xmlns:a16="http://schemas.microsoft.com/office/drawing/2014/main" id="{18196632-3ECA-2341-E30E-D5FB36D4ABD9}"/>
                </a:ext>
              </a:extLst>
            </p:cNvPr>
            <p:cNvSpPr/>
            <p:nvPr/>
          </p:nvSpPr>
          <p:spPr>
            <a:xfrm>
              <a:off x="545190" y="1268790"/>
              <a:ext cx="382320" cy="214920"/>
            </a:xfrm>
            <a:custGeom>
              <a:avLst/>
              <a:gdLst/>
              <a:ahLst/>
              <a:cxnLst/>
              <a:rect l="l" t="t" r="r" b="b"/>
              <a:pathLst>
                <a:path w="1062" h="597" extrusionOk="0">
                  <a:moveTo>
                    <a:pt x="3" y="425"/>
                  </a:moveTo>
                  <a:cubicBezTo>
                    <a:pt x="3" y="425"/>
                    <a:pt x="-2" y="419"/>
                    <a:pt x="1" y="402"/>
                  </a:cubicBezTo>
                  <a:cubicBezTo>
                    <a:pt x="0" y="413"/>
                    <a:pt x="3" y="425"/>
                    <a:pt x="3" y="425"/>
                  </a:cubicBezTo>
                  <a:moveTo>
                    <a:pt x="1044" y="597"/>
                  </a:moveTo>
                  <a:cubicBezTo>
                    <a:pt x="890" y="590"/>
                    <a:pt x="759" y="569"/>
                    <a:pt x="665" y="550"/>
                  </a:cubicBezTo>
                  <a:cubicBezTo>
                    <a:pt x="564" y="529"/>
                    <a:pt x="491" y="443"/>
                    <a:pt x="490" y="343"/>
                  </a:cubicBezTo>
                  <a:cubicBezTo>
                    <a:pt x="489" y="287"/>
                    <a:pt x="490" y="228"/>
                    <a:pt x="498" y="187"/>
                  </a:cubicBezTo>
                  <a:cubicBezTo>
                    <a:pt x="513" y="111"/>
                    <a:pt x="565" y="35"/>
                    <a:pt x="592" y="0"/>
                  </a:cubicBezTo>
                  <a:cubicBezTo>
                    <a:pt x="574" y="0"/>
                    <a:pt x="557" y="0"/>
                    <a:pt x="539" y="0"/>
                  </a:cubicBezTo>
                  <a:cubicBezTo>
                    <a:pt x="449" y="0"/>
                    <a:pt x="351" y="4"/>
                    <a:pt x="247" y="11"/>
                  </a:cubicBezTo>
                  <a:cubicBezTo>
                    <a:pt x="212" y="14"/>
                    <a:pt x="181" y="33"/>
                    <a:pt x="164" y="62"/>
                  </a:cubicBezTo>
                  <a:cubicBezTo>
                    <a:pt x="97" y="175"/>
                    <a:pt x="7" y="379"/>
                    <a:pt x="7" y="379"/>
                  </a:cubicBezTo>
                  <a:lnTo>
                    <a:pt x="7" y="379"/>
                  </a:ln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859" y="6"/>
                    <a:pt x="1040" y="52"/>
                    <a:pt x="1050" y="162"/>
                  </a:cubicBezTo>
                  <a:cubicBezTo>
                    <a:pt x="1073" y="401"/>
                    <a:pt x="1056" y="539"/>
                    <a:pt x="1044" y="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499;p46">
              <a:extLst>
                <a:ext uri="{FF2B5EF4-FFF2-40B4-BE49-F238E27FC236}">
                  <a16:creationId xmlns:a16="http://schemas.microsoft.com/office/drawing/2014/main" id="{AA09FAD8-D563-57B9-1526-4B9DDD7903D8}"/>
                </a:ext>
              </a:extLst>
            </p:cNvPr>
            <p:cNvSpPr/>
            <p:nvPr/>
          </p:nvSpPr>
          <p:spPr>
            <a:xfrm>
              <a:off x="545550" y="1405230"/>
              <a:ext cx="372600" cy="91080"/>
            </a:xfrm>
            <a:custGeom>
              <a:avLst/>
              <a:gdLst/>
              <a:ahLst/>
              <a:cxnLst/>
              <a:rect l="l" t="t" r="r" b="b"/>
              <a:pathLst>
                <a:path w="1035" h="253" extrusionOk="0">
                  <a:moveTo>
                    <a:pt x="0" y="23"/>
                  </a:moveTo>
                  <a:cubicBezTo>
                    <a:pt x="0" y="20"/>
                    <a:pt x="0" y="17"/>
                    <a:pt x="1" y="14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5" y="1"/>
                    <a:pt x="3" y="4"/>
                    <a:pt x="1" y="15"/>
                  </a:cubicBezTo>
                  <a:cubicBezTo>
                    <a:pt x="0" y="18"/>
                    <a:pt x="0" y="21"/>
                    <a:pt x="0" y="23"/>
                  </a:cubicBezTo>
                  <a:moveTo>
                    <a:pt x="1017" y="253"/>
                  </a:moveTo>
                  <a:lnTo>
                    <a:pt x="1017" y="253"/>
                  </a:lnTo>
                  <a:cubicBezTo>
                    <a:pt x="1024" y="253"/>
                    <a:pt x="1030" y="253"/>
                    <a:pt x="1035" y="253"/>
                  </a:cubicBezTo>
                  <a:cubicBezTo>
                    <a:pt x="1030" y="253"/>
                    <a:pt x="1024" y="253"/>
                    <a:pt x="1017" y="253"/>
                  </a:cubicBezTo>
                  <a:close/>
                </a:path>
              </a:pathLst>
            </a:custGeom>
            <a:solidFill>
              <a:srgbClr val="D1D6D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00;p46">
              <a:extLst>
                <a:ext uri="{FF2B5EF4-FFF2-40B4-BE49-F238E27FC236}">
                  <a16:creationId xmlns:a16="http://schemas.microsoft.com/office/drawing/2014/main" id="{8B7E3172-7918-0504-CC88-0E150477B8A1}"/>
                </a:ext>
              </a:extLst>
            </p:cNvPr>
            <p:cNvSpPr/>
            <p:nvPr/>
          </p:nvSpPr>
          <p:spPr>
            <a:xfrm>
              <a:off x="545190" y="1268790"/>
              <a:ext cx="375840" cy="227520"/>
            </a:xfrm>
            <a:custGeom>
              <a:avLst/>
              <a:gdLst/>
              <a:ahLst/>
              <a:cxnLst/>
              <a:rect l="l" t="t" r="r" b="b"/>
              <a:pathLst>
                <a:path w="1044" h="632" extrusionOk="0">
                  <a:moveTo>
                    <a:pt x="1018" y="632"/>
                  </a:moveTo>
                  <a:cubicBezTo>
                    <a:pt x="890" y="632"/>
                    <a:pt x="417" y="605"/>
                    <a:pt x="3" y="425"/>
                  </a:cubicBezTo>
                  <a:cubicBezTo>
                    <a:pt x="3" y="425"/>
                    <a:pt x="0" y="413"/>
                    <a:pt x="1" y="402"/>
                  </a:cubicBezTo>
                  <a:cubicBezTo>
                    <a:pt x="1" y="400"/>
                    <a:pt x="1" y="397"/>
                    <a:pt x="2" y="394"/>
                  </a:cubicBezTo>
                  <a:cubicBezTo>
                    <a:pt x="4" y="383"/>
                    <a:pt x="6" y="380"/>
                    <a:pt x="7" y="379"/>
                  </a:cubicBezTo>
                  <a:lnTo>
                    <a:pt x="7" y="379"/>
                  </a:lnTo>
                  <a:cubicBezTo>
                    <a:pt x="7" y="379"/>
                    <a:pt x="97" y="175"/>
                    <a:pt x="164" y="62"/>
                  </a:cubicBezTo>
                  <a:cubicBezTo>
                    <a:pt x="181" y="33"/>
                    <a:pt x="212" y="14"/>
                    <a:pt x="247" y="11"/>
                  </a:cubicBezTo>
                  <a:cubicBezTo>
                    <a:pt x="351" y="4"/>
                    <a:pt x="449" y="0"/>
                    <a:pt x="539" y="0"/>
                  </a:cubicBezTo>
                  <a:cubicBezTo>
                    <a:pt x="557" y="0"/>
                    <a:pt x="574" y="0"/>
                    <a:pt x="592" y="0"/>
                  </a:cubicBezTo>
                  <a:cubicBezTo>
                    <a:pt x="565" y="35"/>
                    <a:pt x="513" y="111"/>
                    <a:pt x="498" y="187"/>
                  </a:cubicBezTo>
                  <a:cubicBezTo>
                    <a:pt x="490" y="228"/>
                    <a:pt x="489" y="287"/>
                    <a:pt x="490" y="343"/>
                  </a:cubicBezTo>
                  <a:cubicBezTo>
                    <a:pt x="491" y="443"/>
                    <a:pt x="564" y="529"/>
                    <a:pt x="665" y="550"/>
                  </a:cubicBezTo>
                  <a:cubicBezTo>
                    <a:pt x="759" y="569"/>
                    <a:pt x="890" y="590"/>
                    <a:pt x="1044" y="597"/>
                  </a:cubicBezTo>
                  <a:cubicBezTo>
                    <a:pt x="1040" y="621"/>
                    <a:pt x="1036" y="632"/>
                    <a:pt x="1036" y="632"/>
                  </a:cubicBezTo>
                  <a:cubicBezTo>
                    <a:pt x="1031" y="632"/>
                    <a:pt x="1025" y="632"/>
                    <a:pt x="1018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01;p46">
              <a:extLst>
                <a:ext uri="{FF2B5EF4-FFF2-40B4-BE49-F238E27FC236}">
                  <a16:creationId xmlns:a16="http://schemas.microsoft.com/office/drawing/2014/main" id="{B82BD2D5-AEB2-8225-2830-E764B1C76729}"/>
                </a:ext>
              </a:extLst>
            </p:cNvPr>
            <p:cNvSpPr/>
            <p:nvPr/>
          </p:nvSpPr>
          <p:spPr>
            <a:xfrm>
              <a:off x="491190" y="1423230"/>
              <a:ext cx="47880" cy="178560"/>
            </a:xfrm>
            <a:custGeom>
              <a:avLst/>
              <a:gdLst/>
              <a:ahLst/>
              <a:cxnLst/>
              <a:rect l="l" t="t" r="r" b="b"/>
              <a:pathLst>
                <a:path w="133" h="496" extrusionOk="0">
                  <a:moveTo>
                    <a:pt x="104" y="492"/>
                  </a:moveTo>
                  <a:lnTo>
                    <a:pt x="104" y="490"/>
                  </a:lnTo>
                  <a:cubicBezTo>
                    <a:pt x="117" y="435"/>
                    <a:pt x="99" y="266"/>
                    <a:pt x="99" y="187"/>
                  </a:cubicBezTo>
                  <a:cubicBezTo>
                    <a:pt x="99" y="134"/>
                    <a:pt x="120" y="99"/>
                    <a:pt x="133" y="82"/>
                  </a:cubicBezTo>
                  <a:lnTo>
                    <a:pt x="133" y="82"/>
                  </a:lnTo>
                  <a:lnTo>
                    <a:pt x="121" y="68"/>
                  </a:lnTo>
                  <a:cubicBezTo>
                    <a:pt x="118" y="49"/>
                    <a:pt x="114" y="21"/>
                    <a:pt x="111" y="0"/>
                  </a:cubicBezTo>
                  <a:cubicBezTo>
                    <a:pt x="93" y="3"/>
                    <a:pt x="50" y="14"/>
                    <a:pt x="43" y="58"/>
                  </a:cubicBezTo>
                  <a:cubicBezTo>
                    <a:pt x="35" y="113"/>
                    <a:pt x="8" y="410"/>
                    <a:pt x="0" y="465"/>
                  </a:cubicBezTo>
                  <a:cubicBezTo>
                    <a:pt x="-3" y="487"/>
                    <a:pt x="55" y="503"/>
                    <a:pt x="104" y="492"/>
                  </a:cubicBezTo>
                  <a:close/>
                </a:path>
              </a:pathLst>
            </a:custGeom>
            <a:solidFill>
              <a:srgbClr val="B8CED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02;p46">
              <a:extLst>
                <a:ext uri="{FF2B5EF4-FFF2-40B4-BE49-F238E27FC236}">
                  <a16:creationId xmlns:a16="http://schemas.microsoft.com/office/drawing/2014/main" id="{349329BC-96A9-43C7-29DB-09A4322268D9}"/>
                </a:ext>
              </a:extLst>
            </p:cNvPr>
            <p:cNvSpPr/>
            <p:nvPr/>
          </p:nvSpPr>
          <p:spPr>
            <a:xfrm>
              <a:off x="530430" y="1268430"/>
              <a:ext cx="397440" cy="271440"/>
            </a:xfrm>
            <a:custGeom>
              <a:avLst/>
              <a:gdLst/>
              <a:ahLst/>
              <a:cxnLst/>
              <a:rect l="l" t="t" r="r" b="b"/>
              <a:pathLst>
                <a:path w="1104" h="754" extrusionOk="0">
                  <a:moveTo>
                    <a:pt x="1012" y="754"/>
                  </a:moveTo>
                  <a:lnTo>
                    <a:pt x="1011" y="753"/>
                  </a:lnTo>
                  <a:lnTo>
                    <a:pt x="1014" y="746"/>
                  </a:lnTo>
                  <a:cubicBezTo>
                    <a:pt x="1020" y="732"/>
                    <a:pt x="1024" y="714"/>
                    <a:pt x="1025" y="709"/>
                  </a:cubicBezTo>
                  <a:cubicBezTo>
                    <a:pt x="1015" y="708"/>
                    <a:pt x="934" y="698"/>
                    <a:pt x="827" y="694"/>
                  </a:cubicBezTo>
                  <a:cubicBezTo>
                    <a:pt x="818" y="694"/>
                    <a:pt x="807" y="694"/>
                    <a:pt x="796" y="693"/>
                  </a:cubicBezTo>
                  <a:lnTo>
                    <a:pt x="795" y="693"/>
                  </a:lnTo>
                  <a:cubicBezTo>
                    <a:pt x="620" y="687"/>
                    <a:pt x="422" y="639"/>
                    <a:pt x="286" y="600"/>
                  </a:cubicBezTo>
                  <a:lnTo>
                    <a:pt x="286" y="600"/>
                  </a:lnTo>
                  <a:cubicBezTo>
                    <a:pt x="269" y="575"/>
                    <a:pt x="252" y="561"/>
                    <a:pt x="236" y="557"/>
                  </a:cubicBezTo>
                  <a:lnTo>
                    <a:pt x="230" y="556"/>
                  </a:lnTo>
                  <a:cubicBezTo>
                    <a:pt x="218" y="555"/>
                    <a:pt x="202" y="559"/>
                    <a:pt x="184" y="569"/>
                  </a:cubicBezTo>
                  <a:lnTo>
                    <a:pt x="183" y="569"/>
                  </a:lnTo>
                  <a:cubicBezTo>
                    <a:pt x="130" y="552"/>
                    <a:pt x="88" y="537"/>
                    <a:pt x="63" y="528"/>
                  </a:cubicBezTo>
                  <a:cubicBezTo>
                    <a:pt x="47" y="522"/>
                    <a:pt x="34" y="517"/>
                    <a:pt x="24" y="513"/>
                  </a:cubicBezTo>
                  <a:lnTo>
                    <a:pt x="24" y="513"/>
                  </a:lnTo>
                  <a:lnTo>
                    <a:pt x="24" y="513"/>
                  </a:lnTo>
                  <a:cubicBezTo>
                    <a:pt x="17" y="510"/>
                    <a:pt x="13" y="505"/>
                    <a:pt x="12" y="498"/>
                  </a:cubicBezTo>
                  <a:cubicBezTo>
                    <a:pt x="8" y="480"/>
                    <a:pt x="4" y="452"/>
                    <a:pt x="1" y="430"/>
                  </a:cubicBezTo>
                  <a:cubicBezTo>
                    <a:pt x="-1" y="403"/>
                    <a:pt x="1" y="400"/>
                    <a:pt x="1" y="399"/>
                  </a:cubicBezTo>
                  <a:cubicBezTo>
                    <a:pt x="7" y="391"/>
                    <a:pt x="21" y="385"/>
                    <a:pt x="47" y="379"/>
                  </a:cubicBezTo>
                  <a:cubicBezTo>
                    <a:pt x="53" y="366"/>
                    <a:pt x="139" y="172"/>
                    <a:pt x="204" y="62"/>
                  </a:cubicBezTo>
                  <a:cubicBezTo>
                    <a:pt x="222" y="33"/>
                    <a:pt x="253" y="14"/>
                    <a:pt x="288" y="12"/>
                  </a:cubicBezTo>
                  <a:cubicBezTo>
                    <a:pt x="417" y="2"/>
                    <a:pt x="533" y="-2"/>
                    <a:pt x="633" y="0"/>
                  </a:cubicBezTo>
                  <a:cubicBezTo>
                    <a:pt x="928" y="6"/>
                    <a:pt x="1083" y="61"/>
                    <a:pt x="1092" y="163"/>
                  </a:cubicBezTo>
                  <a:cubicBezTo>
                    <a:pt x="1115" y="401"/>
                    <a:pt x="1098" y="538"/>
                    <a:pt x="1086" y="599"/>
                  </a:cubicBezTo>
                  <a:cubicBezTo>
                    <a:pt x="1082" y="620"/>
                    <a:pt x="1078" y="631"/>
                    <a:pt x="1078" y="633"/>
                  </a:cubicBezTo>
                  <a:cubicBezTo>
                    <a:pt x="1087" y="711"/>
                    <a:pt x="1016" y="752"/>
                    <a:pt x="1013" y="754"/>
                  </a:cubicBezTo>
                  <a:lnTo>
                    <a:pt x="1012" y="754"/>
                  </a:lnTo>
                  <a:moveTo>
                    <a:pt x="1076" y="632"/>
                  </a:moveTo>
                  <a:cubicBezTo>
                    <a:pt x="1076" y="632"/>
                    <a:pt x="1080" y="621"/>
                    <a:pt x="1084" y="598"/>
                  </a:cubicBezTo>
                  <a:cubicBezTo>
                    <a:pt x="1096" y="538"/>
                    <a:pt x="1114" y="401"/>
                    <a:pt x="1090" y="163"/>
                  </a:cubicBezTo>
                  <a:cubicBezTo>
                    <a:pt x="1081" y="62"/>
                    <a:pt x="927" y="8"/>
                    <a:pt x="633" y="2"/>
                  </a:cubicBezTo>
                  <a:cubicBezTo>
                    <a:pt x="533" y="0"/>
                    <a:pt x="417" y="4"/>
                    <a:pt x="288" y="13"/>
                  </a:cubicBezTo>
                  <a:cubicBezTo>
                    <a:pt x="254" y="16"/>
                    <a:pt x="223" y="34"/>
                    <a:pt x="206" y="63"/>
                  </a:cubicBezTo>
                  <a:cubicBezTo>
                    <a:pt x="140" y="174"/>
                    <a:pt x="52" y="372"/>
                    <a:pt x="49" y="380"/>
                  </a:cubicBezTo>
                  <a:lnTo>
                    <a:pt x="48" y="381"/>
                  </a:lnTo>
                  <a:cubicBezTo>
                    <a:pt x="22" y="387"/>
                    <a:pt x="8" y="393"/>
                    <a:pt x="3" y="400"/>
                  </a:cubicBezTo>
                  <a:cubicBezTo>
                    <a:pt x="2" y="401"/>
                    <a:pt x="1" y="407"/>
                    <a:pt x="3" y="430"/>
                  </a:cubicBezTo>
                  <a:cubicBezTo>
                    <a:pt x="6" y="452"/>
                    <a:pt x="10" y="480"/>
                    <a:pt x="13" y="498"/>
                  </a:cubicBezTo>
                  <a:lnTo>
                    <a:pt x="24" y="511"/>
                  </a:lnTo>
                  <a:lnTo>
                    <a:pt x="24" y="511"/>
                  </a:lnTo>
                  <a:lnTo>
                    <a:pt x="24" y="511"/>
                  </a:lnTo>
                  <a:cubicBezTo>
                    <a:pt x="34" y="515"/>
                    <a:pt x="48" y="520"/>
                    <a:pt x="63" y="526"/>
                  </a:cubicBezTo>
                  <a:cubicBezTo>
                    <a:pt x="89" y="535"/>
                    <a:pt x="130" y="550"/>
                    <a:pt x="184" y="567"/>
                  </a:cubicBezTo>
                  <a:cubicBezTo>
                    <a:pt x="202" y="558"/>
                    <a:pt x="217" y="553"/>
                    <a:pt x="230" y="554"/>
                  </a:cubicBezTo>
                  <a:lnTo>
                    <a:pt x="236" y="555"/>
                  </a:lnTo>
                  <a:cubicBezTo>
                    <a:pt x="253" y="559"/>
                    <a:pt x="270" y="573"/>
                    <a:pt x="287" y="599"/>
                  </a:cubicBezTo>
                  <a:cubicBezTo>
                    <a:pt x="423" y="637"/>
                    <a:pt x="621" y="685"/>
                    <a:pt x="796" y="692"/>
                  </a:cubicBezTo>
                  <a:lnTo>
                    <a:pt x="796" y="692"/>
                  </a:lnTo>
                  <a:cubicBezTo>
                    <a:pt x="807" y="692"/>
                    <a:pt x="818" y="692"/>
                    <a:pt x="827" y="692"/>
                  </a:cubicBezTo>
                  <a:cubicBezTo>
                    <a:pt x="941" y="696"/>
                    <a:pt x="1025" y="707"/>
                    <a:pt x="1026" y="708"/>
                  </a:cubicBezTo>
                  <a:lnTo>
                    <a:pt x="1027" y="708"/>
                  </a:lnTo>
                  <a:lnTo>
                    <a:pt x="1027" y="709"/>
                  </a:lnTo>
                  <a:cubicBezTo>
                    <a:pt x="1027" y="709"/>
                    <a:pt x="1022" y="731"/>
                    <a:pt x="1016" y="747"/>
                  </a:cubicBezTo>
                  <a:lnTo>
                    <a:pt x="1014" y="751"/>
                  </a:lnTo>
                  <a:cubicBezTo>
                    <a:pt x="1027" y="743"/>
                    <a:pt x="1084" y="703"/>
                    <a:pt x="1076" y="633"/>
                  </a:cubicBezTo>
                  <a:lnTo>
                    <a:pt x="1076" y="632"/>
                  </a:lnTo>
                  <a:moveTo>
                    <a:pt x="12" y="498"/>
                  </a:moveTo>
                  <a:lnTo>
                    <a:pt x="12" y="4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03;p46">
              <a:extLst>
                <a:ext uri="{FF2B5EF4-FFF2-40B4-BE49-F238E27FC236}">
                  <a16:creationId xmlns:a16="http://schemas.microsoft.com/office/drawing/2014/main" id="{5B4E3ED8-A642-A59B-5028-1CAA028903EA}"/>
                </a:ext>
              </a:extLst>
            </p:cNvPr>
            <p:cNvSpPr/>
            <p:nvPr/>
          </p:nvSpPr>
          <p:spPr>
            <a:xfrm>
              <a:off x="490830" y="1422870"/>
              <a:ext cx="48600" cy="179280"/>
            </a:xfrm>
            <a:custGeom>
              <a:avLst/>
              <a:gdLst/>
              <a:ahLst/>
              <a:cxnLst/>
              <a:rect l="l" t="t" r="r" b="b"/>
              <a:pathLst>
                <a:path w="135" h="498" extrusionOk="0">
                  <a:moveTo>
                    <a:pt x="6" y="480"/>
                  </a:moveTo>
                  <a:lnTo>
                    <a:pt x="0" y="466"/>
                  </a:lnTo>
                  <a:cubicBezTo>
                    <a:pt x="4" y="441"/>
                    <a:pt x="11" y="366"/>
                    <a:pt x="19" y="287"/>
                  </a:cubicBezTo>
                  <a:cubicBezTo>
                    <a:pt x="29" y="189"/>
                    <a:pt x="39" y="89"/>
                    <a:pt x="43" y="58"/>
                  </a:cubicBezTo>
                  <a:cubicBezTo>
                    <a:pt x="50" y="15"/>
                    <a:pt x="94" y="3"/>
                    <a:pt x="112" y="0"/>
                  </a:cubicBezTo>
                  <a:lnTo>
                    <a:pt x="113" y="0"/>
                  </a:lnTo>
                  <a:lnTo>
                    <a:pt x="113" y="1"/>
                  </a:lnTo>
                  <a:cubicBezTo>
                    <a:pt x="116" y="23"/>
                    <a:pt x="120" y="51"/>
                    <a:pt x="123" y="69"/>
                  </a:cubicBezTo>
                  <a:lnTo>
                    <a:pt x="134" y="82"/>
                  </a:lnTo>
                  <a:lnTo>
                    <a:pt x="134" y="82"/>
                  </a:lnTo>
                  <a:lnTo>
                    <a:pt x="135" y="83"/>
                  </a:lnTo>
                  <a:lnTo>
                    <a:pt x="135" y="83"/>
                  </a:lnTo>
                  <a:cubicBezTo>
                    <a:pt x="122" y="99"/>
                    <a:pt x="101" y="134"/>
                    <a:pt x="101" y="188"/>
                  </a:cubicBezTo>
                  <a:cubicBezTo>
                    <a:pt x="101" y="215"/>
                    <a:pt x="103" y="254"/>
                    <a:pt x="106" y="294"/>
                  </a:cubicBezTo>
                  <a:cubicBezTo>
                    <a:pt x="110" y="369"/>
                    <a:pt x="114" y="455"/>
                    <a:pt x="106" y="492"/>
                  </a:cubicBezTo>
                  <a:lnTo>
                    <a:pt x="106" y="493"/>
                  </a:lnTo>
                  <a:lnTo>
                    <a:pt x="105" y="494"/>
                  </a:lnTo>
                  <a:cubicBezTo>
                    <a:pt x="94" y="497"/>
                    <a:pt x="82" y="498"/>
                    <a:pt x="71" y="498"/>
                  </a:cubicBezTo>
                  <a:cubicBezTo>
                    <a:pt x="43" y="498"/>
                    <a:pt x="18" y="490"/>
                    <a:pt x="6" y="480"/>
                  </a:cubicBezTo>
                  <a:moveTo>
                    <a:pt x="104" y="491"/>
                  </a:moveTo>
                  <a:cubicBezTo>
                    <a:pt x="112" y="455"/>
                    <a:pt x="108" y="369"/>
                    <a:pt x="104" y="294"/>
                  </a:cubicBezTo>
                  <a:cubicBezTo>
                    <a:pt x="101" y="254"/>
                    <a:pt x="99" y="215"/>
                    <a:pt x="99" y="188"/>
                  </a:cubicBezTo>
                  <a:cubicBezTo>
                    <a:pt x="99" y="135"/>
                    <a:pt x="120" y="100"/>
                    <a:pt x="133" y="83"/>
                  </a:cubicBezTo>
                  <a:lnTo>
                    <a:pt x="122" y="69"/>
                  </a:lnTo>
                  <a:cubicBezTo>
                    <a:pt x="118" y="51"/>
                    <a:pt x="114" y="24"/>
                    <a:pt x="112" y="2"/>
                  </a:cubicBezTo>
                  <a:cubicBezTo>
                    <a:pt x="93" y="5"/>
                    <a:pt x="52" y="17"/>
                    <a:pt x="45" y="59"/>
                  </a:cubicBezTo>
                  <a:cubicBezTo>
                    <a:pt x="41" y="89"/>
                    <a:pt x="31" y="190"/>
                    <a:pt x="21" y="287"/>
                  </a:cubicBezTo>
                  <a:cubicBezTo>
                    <a:pt x="13" y="366"/>
                    <a:pt x="5" y="441"/>
                    <a:pt x="2" y="466"/>
                  </a:cubicBezTo>
                  <a:lnTo>
                    <a:pt x="8" y="479"/>
                  </a:lnTo>
                  <a:cubicBezTo>
                    <a:pt x="23" y="493"/>
                    <a:pt x="65" y="501"/>
                    <a:pt x="104" y="492"/>
                  </a:cubicBezTo>
                  <a:lnTo>
                    <a:pt x="104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04;p46">
              <a:extLst>
                <a:ext uri="{FF2B5EF4-FFF2-40B4-BE49-F238E27FC236}">
                  <a16:creationId xmlns:a16="http://schemas.microsoft.com/office/drawing/2014/main" id="{B3A64CF5-E385-3D9E-BDBF-980B7B286BC3}"/>
                </a:ext>
              </a:extLst>
            </p:cNvPr>
            <p:cNvSpPr/>
            <p:nvPr/>
          </p:nvSpPr>
          <p:spPr>
            <a:xfrm>
              <a:off x="811590" y="1566870"/>
              <a:ext cx="43200" cy="12600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117" y="35"/>
                  </a:moveTo>
                  <a:lnTo>
                    <a:pt x="118" y="34"/>
                  </a:lnTo>
                  <a:cubicBezTo>
                    <a:pt x="118" y="33"/>
                    <a:pt x="126" y="10"/>
                    <a:pt x="110" y="2"/>
                  </a:cubicBezTo>
                  <a:cubicBezTo>
                    <a:pt x="95" y="-6"/>
                    <a:pt x="5" y="20"/>
                    <a:pt x="1" y="21"/>
                  </a:cubicBezTo>
                  <a:lnTo>
                    <a:pt x="0" y="23"/>
                  </a:lnTo>
                  <a:lnTo>
                    <a:pt x="2" y="23"/>
                  </a:lnTo>
                  <a:cubicBezTo>
                    <a:pt x="2" y="23"/>
                    <a:pt x="95" y="-4"/>
                    <a:pt x="109" y="3"/>
                  </a:cubicBezTo>
                  <a:cubicBezTo>
                    <a:pt x="124" y="11"/>
                    <a:pt x="116" y="33"/>
                    <a:pt x="116" y="34"/>
                  </a:cubicBezTo>
                  <a:lnTo>
                    <a:pt x="117" y="35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05;p46">
              <a:extLst>
                <a:ext uri="{FF2B5EF4-FFF2-40B4-BE49-F238E27FC236}">
                  <a16:creationId xmlns:a16="http://schemas.microsoft.com/office/drawing/2014/main" id="{8B0CCE36-D0B1-9531-8E25-71D092FBC0FC}"/>
                </a:ext>
              </a:extLst>
            </p:cNvPr>
            <p:cNvSpPr/>
            <p:nvPr/>
          </p:nvSpPr>
          <p:spPr>
            <a:xfrm>
              <a:off x="596310" y="1441230"/>
              <a:ext cx="295200" cy="54720"/>
            </a:xfrm>
            <a:custGeom>
              <a:avLst/>
              <a:gdLst/>
              <a:ahLst/>
              <a:cxnLst/>
              <a:rect l="l" t="t" r="r" b="b"/>
              <a:pathLst>
                <a:path w="820" h="152" extrusionOk="0">
                  <a:moveTo>
                    <a:pt x="819" y="152"/>
                  </a:moveTo>
                  <a:lnTo>
                    <a:pt x="820" y="152"/>
                  </a:lnTo>
                  <a:lnTo>
                    <a:pt x="819" y="151"/>
                  </a:lnTo>
                  <a:cubicBezTo>
                    <a:pt x="718" y="147"/>
                    <a:pt x="358" y="124"/>
                    <a:pt x="1" y="0"/>
                  </a:cubicBezTo>
                  <a:lnTo>
                    <a:pt x="0" y="0"/>
                  </a:lnTo>
                  <a:lnTo>
                    <a:pt x="0" y="2"/>
                  </a:lnTo>
                  <a:cubicBezTo>
                    <a:pt x="358" y="126"/>
                    <a:pt x="717" y="148"/>
                    <a:pt x="819" y="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06;p46">
              <a:extLst>
                <a:ext uri="{FF2B5EF4-FFF2-40B4-BE49-F238E27FC236}">
                  <a16:creationId xmlns:a16="http://schemas.microsoft.com/office/drawing/2014/main" id="{825C431D-8E48-CE07-93CC-90E985398715}"/>
                </a:ext>
              </a:extLst>
            </p:cNvPr>
            <p:cNvSpPr/>
            <p:nvPr/>
          </p:nvSpPr>
          <p:spPr>
            <a:xfrm>
              <a:off x="667590" y="1628430"/>
              <a:ext cx="197280" cy="170640"/>
            </a:xfrm>
            <a:custGeom>
              <a:avLst/>
              <a:gdLst/>
              <a:ahLst/>
              <a:cxnLst/>
              <a:rect l="l" t="t" r="r" b="b"/>
              <a:pathLst>
                <a:path w="548" h="474" extrusionOk="0">
                  <a:moveTo>
                    <a:pt x="11" y="444"/>
                  </a:moveTo>
                  <a:lnTo>
                    <a:pt x="10" y="444"/>
                  </a:lnTo>
                  <a:cubicBezTo>
                    <a:pt x="9" y="424"/>
                    <a:pt x="7" y="402"/>
                    <a:pt x="6" y="384"/>
                  </a:cubicBezTo>
                  <a:lnTo>
                    <a:pt x="5" y="368"/>
                  </a:lnTo>
                  <a:cubicBezTo>
                    <a:pt x="4" y="359"/>
                    <a:pt x="3" y="351"/>
                    <a:pt x="3" y="342"/>
                  </a:cubicBezTo>
                  <a:cubicBezTo>
                    <a:pt x="2" y="324"/>
                    <a:pt x="0" y="306"/>
                    <a:pt x="0" y="291"/>
                  </a:cubicBezTo>
                  <a:lnTo>
                    <a:pt x="0" y="287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265"/>
                  </a:lnTo>
                  <a:lnTo>
                    <a:pt x="2" y="255"/>
                  </a:lnTo>
                  <a:lnTo>
                    <a:pt x="2" y="254"/>
                  </a:lnTo>
                  <a:lnTo>
                    <a:pt x="3" y="252"/>
                  </a:lnTo>
                  <a:lnTo>
                    <a:pt x="3" y="251"/>
                  </a:lnTo>
                  <a:lnTo>
                    <a:pt x="4" y="249"/>
                  </a:lnTo>
                  <a:lnTo>
                    <a:pt x="5" y="248"/>
                  </a:lnTo>
                  <a:lnTo>
                    <a:pt x="6" y="247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4"/>
                  </a:lnTo>
                  <a:lnTo>
                    <a:pt x="13" y="243"/>
                  </a:lnTo>
                  <a:cubicBezTo>
                    <a:pt x="18" y="241"/>
                    <a:pt x="25" y="239"/>
                    <a:pt x="34" y="237"/>
                  </a:cubicBezTo>
                  <a:lnTo>
                    <a:pt x="44" y="233"/>
                  </a:lnTo>
                  <a:lnTo>
                    <a:pt x="47" y="233"/>
                  </a:lnTo>
                  <a:lnTo>
                    <a:pt x="48" y="232"/>
                  </a:lnTo>
                  <a:lnTo>
                    <a:pt x="59" y="229"/>
                  </a:lnTo>
                  <a:lnTo>
                    <a:pt x="64" y="226"/>
                  </a:lnTo>
                  <a:lnTo>
                    <a:pt x="69" y="225"/>
                  </a:lnTo>
                  <a:lnTo>
                    <a:pt x="72" y="223"/>
                  </a:lnTo>
                  <a:lnTo>
                    <a:pt x="74" y="223"/>
                  </a:lnTo>
                  <a:lnTo>
                    <a:pt x="78" y="221"/>
                  </a:lnTo>
                  <a:lnTo>
                    <a:pt x="83" y="219"/>
                  </a:lnTo>
                  <a:lnTo>
                    <a:pt x="85" y="218"/>
                  </a:lnTo>
                  <a:lnTo>
                    <a:pt x="91" y="215"/>
                  </a:lnTo>
                  <a:lnTo>
                    <a:pt x="98" y="211"/>
                  </a:lnTo>
                  <a:lnTo>
                    <a:pt x="99" y="211"/>
                  </a:lnTo>
                  <a:lnTo>
                    <a:pt x="104" y="208"/>
                  </a:lnTo>
                  <a:cubicBezTo>
                    <a:pt x="111" y="203"/>
                    <a:pt x="117" y="199"/>
                    <a:pt x="123" y="194"/>
                  </a:cubicBezTo>
                  <a:lnTo>
                    <a:pt x="128" y="190"/>
                  </a:lnTo>
                  <a:lnTo>
                    <a:pt x="128" y="190"/>
                  </a:lnTo>
                  <a:lnTo>
                    <a:pt x="133" y="185"/>
                  </a:lnTo>
                  <a:lnTo>
                    <a:pt x="139" y="180"/>
                  </a:lnTo>
                  <a:lnTo>
                    <a:pt x="151" y="166"/>
                  </a:lnTo>
                  <a:lnTo>
                    <a:pt x="153" y="163"/>
                  </a:lnTo>
                  <a:lnTo>
                    <a:pt x="157" y="156"/>
                  </a:lnTo>
                  <a:cubicBezTo>
                    <a:pt x="159" y="154"/>
                    <a:pt x="160" y="147"/>
                    <a:pt x="161" y="135"/>
                  </a:cubicBezTo>
                  <a:lnTo>
                    <a:pt x="161" y="133"/>
                  </a:lnTo>
                  <a:lnTo>
                    <a:pt x="161" y="132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4"/>
                  </a:lnTo>
                  <a:cubicBezTo>
                    <a:pt x="162" y="117"/>
                    <a:pt x="162" y="110"/>
                    <a:pt x="162" y="103"/>
                  </a:cubicBezTo>
                  <a:lnTo>
                    <a:pt x="163" y="86"/>
                  </a:lnTo>
                  <a:lnTo>
                    <a:pt x="163" y="81"/>
                  </a:lnTo>
                  <a:lnTo>
                    <a:pt x="163" y="72"/>
                  </a:lnTo>
                  <a:lnTo>
                    <a:pt x="164" y="62"/>
                  </a:lnTo>
                  <a:lnTo>
                    <a:pt x="165" y="47"/>
                  </a:lnTo>
                  <a:lnTo>
                    <a:pt x="165" y="44"/>
                  </a:lnTo>
                  <a:lnTo>
                    <a:pt x="167" y="32"/>
                  </a:lnTo>
                  <a:lnTo>
                    <a:pt x="167" y="29"/>
                  </a:lnTo>
                  <a:lnTo>
                    <a:pt x="168" y="27"/>
                  </a:lnTo>
                  <a:lnTo>
                    <a:pt x="172" y="13"/>
                  </a:lnTo>
                  <a:lnTo>
                    <a:pt x="173" y="9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80" y="4"/>
                  </a:lnTo>
                  <a:lnTo>
                    <a:pt x="181" y="4"/>
                  </a:lnTo>
                  <a:lnTo>
                    <a:pt x="188" y="3"/>
                  </a:lnTo>
                  <a:lnTo>
                    <a:pt x="189" y="2"/>
                  </a:lnTo>
                  <a:lnTo>
                    <a:pt x="190" y="2"/>
                  </a:lnTo>
                  <a:cubicBezTo>
                    <a:pt x="194" y="1"/>
                    <a:pt x="200" y="1"/>
                    <a:pt x="207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4" y="0"/>
                  </a:lnTo>
                  <a:cubicBezTo>
                    <a:pt x="226" y="0"/>
                    <a:pt x="241" y="0"/>
                    <a:pt x="258" y="0"/>
                  </a:cubicBezTo>
                  <a:lnTo>
                    <a:pt x="259" y="0"/>
                  </a:lnTo>
                  <a:cubicBezTo>
                    <a:pt x="278" y="1"/>
                    <a:pt x="300" y="2"/>
                    <a:pt x="324" y="4"/>
                  </a:cubicBezTo>
                  <a:lnTo>
                    <a:pt x="325" y="4"/>
                  </a:lnTo>
                  <a:cubicBezTo>
                    <a:pt x="336" y="5"/>
                    <a:pt x="347" y="6"/>
                    <a:pt x="359" y="7"/>
                  </a:cubicBezTo>
                  <a:lnTo>
                    <a:pt x="367" y="7"/>
                  </a:lnTo>
                  <a:lnTo>
                    <a:pt x="377" y="8"/>
                  </a:lnTo>
                  <a:lnTo>
                    <a:pt x="389" y="9"/>
                  </a:lnTo>
                  <a:lnTo>
                    <a:pt x="397" y="10"/>
                  </a:lnTo>
                  <a:lnTo>
                    <a:pt x="404" y="11"/>
                  </a:lnTo>
                  <a:lnTo>
                    <a:pt x="413" y="12"/>
                  </a:lnTo>
                  <a:lnTo>
                    <a:pt x="416" y="12"/>
                  </a:lnTo>
                  <a:lnTo>
                    <a:pt x="420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1" y="13"/>
                  </a:lnTo>
                  <a:lnTo>
                    <a:pt x="440" y="14"/>
                  </a:lnTo>
                  <a:lnTo>
                    <a:pt x="441" y="14"/>
                  </a:lnTo>
                  <a:lnTo>
                    <a:pt x="443" y="14"/>
                  </a:lnTo>
                  <a:lnTo>
                    <a:pt x="451" y="15"/>
                  </a:lnTo>
                  <a:lnTo>
                    <a:pt x="452" y="16"/>
                  </a:lnTo>
                  <a:lnTo>
                    <a:pt x="453" y="16"/>
                  </a:lnTo>
                  <a:lnTo>
                    <a:pt x="458" y="16"/>
                  </a:lnTo>
                  <a:lnTo>
                    <a:pt x="463" y="17"/>
                  </a:lnTo>
                  <a:lnTo>
                    <a:pt x="479" y="18"/>
                  </a:lnTo>
                  <a:lnTo>
                    <a:pt x="488" y="19"/>
                  </a:lnTo>
                  <a:lnTo>
                    <a:pt x="497" y="20"/>
                  </a:lnTo>
                  <a:lnTo>
                    <a:pt x="498" y="20"/>
                  </a:lnTo>
                  <a:lnTo>
                    <a:pt x="506" y="21"/>
                  </a:lnTo>
                  <a:lnTo>
                    <a:pt x="510" y="22"/>
                  </a:lnTo>
                  <a:lnTo>
                    <a:pt x="518" y="23"/>
                  </a:lnTo>
                  <a:cubicBezTo>
                    <a:pt x="529" y="24"/>
                    <a:pt x="540" y="25"/>
                    <a:pt x="547" y="26"/>
                  </a:cubicBezTo>
                  <a:lnTo>
                    <a:pt x="548" y="27"/>
                  </a:lnTo>
                  <a:cubicBezTo>
                    <a:pt x="548" y="28"/>
                    <a:pt x="548" y="79"/>
                    <a:pt x="548" y="92"/>
                  </a:cubicBezTo>
                  <a:cubicBezTo>
                    <a:pt x="548" y="99"/>
                    <a:pt x="512" y="155"/>
                    <a:pt x="452" y="246"/>
                  </a:cubicBezTo>
                  <a:cubicBezTo>
                    <a:pt x="397" y="330"/>
                    <a:pt x="335" y="426"/>
                    <a:pt x="314" y="467"/>
                  </a:cubicBezTo>
                  <a:lnTo>
                    <a:pt x="314" y="467"/>
                  </a:lnTo>
                  <a:cubicBezTo>
                    <a:pt x="304" y="472"/>
                    <a:pt x="283" y="474"/>
                    <a:pt x="257" y="474"/>
                  </a:cubicBezTo>
                  <a:cubicBezTo>
                    <a:pt x="187" y="474"/>
                    <a:pt x="75" y="460"/>
                    <a:pt x="11" y="444"/>
                  </a:cubicBezTo>
                  <a:moveTo>
                    <a:pt x="451" y="245"/>
                  </a:moveTo>
                  <a:cubicBezTo>
                    <a:pt x="500" y="170"/>
                    <a:pt x="546" y="99"/>
                    <a:pt x="546" y="92"/>
                  </a:cubicBezTo>
                  <a:cubicBezTo>
                    <a:pt x="546" y="80"/>
                    <a:pt x="546" y="34"/>
                    <a:pt x="546" y="28"/>
                  </a:cubicBezTo>
                  <a:cubicBezTo>
                    <a:pt x="539" y="27"/>
                    <a:pt x="529" y="26"/>
                    <a:pt x="517" y="24"/>
                  </a:cubicBezTo>
                  <a:lnTo>
                    <a:pt x="510" y="24"/>
                  </a:lnTo>
                  <a:lnTo>
                    <a:pt x="505" y="23"/>
                  </a:lnTo>
                  <a:lnTo>
                    <a:pt x="498" y="22"/>
                  </a:lnTo>
                  <a:lnTo>
                    <a:pt x="497" y="22"/>
                  </a:lnTo>
                  <a:lnTo>
                    <a:pt x="488" y="21"/>
                  </a:lnTo>
                  <a:lnTo>
                    <a:pt x="479" y="20"/>
                  </a:lnTo>
                  <a:lnTo>
                    <a:pt x="463" y="18"/>
                  </a:lnTo>
                  <a:lnTo>
                    <a:pt x="458" y="18"/>
                  </a:lnTo>
                  <a:lnTo>
                    <a:pt x="453" y="17"/>
                  </a:lnTo>
                  <a:lnTo>
                    <a:pt x="452" y="17"/>
                  </a:lnTo>
                  <a:lnTo>
                    <a:pt x="451" y="17"/>
                  </a:lnTo>
                  <a:lnTo>
                    <a:pt x="442" y="16"/>
                  </a:lnTo>
                  <a:lnTo>
                    <a:pt x="441" y="16"/>
                  </a:lnTo>
                  <a:lnTo>
                    <a:pt x="439" y="16"/>
                  </a:lnTo>
                  <a:lnTo>
                    <a:pt x="431" y="15"/>
                  </a:lnTo>
                  <a:lnTo>
                    <a:pt x="430" y="15"/>
                  </a:lnTo>
                  <a:lnTo>
                    <a:pt x="428" y="15"/>
                  </a:lnTo>
                  <a:lnTo>
                    <a:pt x="420" y="14"/>
                  </a:lnTo>
                  <a:lnTo>
                    <a:pt x="416" y="14"/>
                  </a:lnTo>
                  <a:lnTo>
                    <a:pt x="412" y="13"/>
                  </a:lnTo>
                  <a:lnTo>
                    <a:pt x="404" y="12"/>
                  </a:lnTo>
                  <a:lnTo>
                    <a:pt x="396" y="12"/>
                  </a:lnTo>
                  <a:lnTo>
                    <a:pt x="389" y="11"/>
                  </a:lnTo>
                  <a:lnTo>
                    <a:pt x="377" y="10"/>
                  </a:lnTo>
                  <a:lnTo>
                    <a:pt x="367" y="9"/>
                  </a:lnTo>
                  <a:lnTo>
                    <a:pt x="359" y="9"/>
                  </a:lnTo>
                  <a:cubicBezTo>
                    <a:pt x="347" y="8"/>
                    <a:pt x="335" y="7"/>
                    <a:pt x="325" y="6"/>
                  </a:cubicBezTo>
                  <a:lnTo>
                    <a:pt x="324" y="6"/>
                  </a:lnTo>
                  <a:cubicBezTo>
                    <a:pt x="300" y="4"/>
                    <a:pt x="278" y="3"/>
                    <a:pt x="259" y="2"/>
                  </a:cubicBezTo>
                  <a:lnTo>
                    <a:pt x="258" y="2"/>
                  </a:lnTo>
                  <a:cubicBezTo>
                    <a:pt x="241" y="2"/>
                    <a:pt x="226" y="2"/>
                    <a:pt x="214" y="2"/>
                  </a:cubicBezTo>
                  <a:lnTo>
                    <a:pt x="214" y="2"/>
                  </a:lnTo>
                  <a:lnTo>
                    <a:pt x="210" y="2"/>
                  </a:lnTo>
                  <a:lnTo>
                    <a:pt x="207" y="2"/>
                  </a:lnTo>
                  <a:lnTo>
                    <a:pt x="207" y="2"/>
                  </a:lnTo>
                  <a:cubicBezTo>
                    <a:pt x="200" y="3"/>
                    <a:pt x="195" y="3"/>
                    <a:pt x="190" y="4"/>
                  </a:cubicBezTo>
                  <a:lnTo>
                    <a:pt x="190" y="4"/>
                  </a:lnTo>
                  <a:lnTo>
                    <a:pt x="188" y="4"/>
                  </a:lnTo>
                  <a:lnTo>
                    <a:pt x="182" y="6"/>
                  </a:lnTo>
                  <a:lnTo>
                    <a:pt x="181" y="6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5" y="10"/>
                  </a:lnTo>
                  <a:lnTo>
                    <a:pt x="173" y="14"/>
                  </a:lnTo>
                  <a:lnTo>
                    <a:pt x="170" y="27"/>
                  </a:lnTo>
                  <a:lnTo>
                    <a:pt x="169" y="30"/>
                  </a:lnTo>
                  <a:lnTo>
                    <a:pt x="169" y="32"/>
                  </a:lnTo>
                  <a:lnTo>
                    <a:pt x="167" y="45"/>
                  </a:lnTo>
                  <a:lnTo>
                    <a:pt x="167" y="48"/>
                  </a:lnTo>
                  <a:lnTo>
                    <a:pt x="166" y="62"/>
                  </a:lnTo>
                  <a:lnTo>
                    <a:pt x="165" y="72"/>
                  </a:lnTo>
                  <a:lnTo>
                    <a:pt x="165" y="81"/>
                  </a:lnTo>
                  <a:lnTo>
                    <a:pt x="164" y="86"/>
                  </a:lnTo>
                  <a:lnTo>
                    <a:pt x="164" y="103"/>
                  </a:lnTo>
                  <a:cubicBezTo>
                    <a:pt x="164" y="110"/>
                    <a:pt x="164" y="117"/>
                    <a:pt x="163" y="124"/>
                  </a:cubicBezTo>
                  <a:lnTo>
                    <a:pt x="163" y="126"/>
                  </a:lnTo>
                  <a:lnTo>
                    <a:pt x="163" y="128"/>
                  </a:lnTo>
                  <a:lnTo>
                    <a:pt x="163" y="132"/>
                  </a:lnTo>
                  <a:lnTo>
                    <a:pt x="163" y="133"/>
                  </a:lnTo>
                  <a:lnTo>
                    <a:pt x="163" y="135"/>
                  </a:lnTo>
                  <a:cubicBezTo>
                    <a:pt x="162" y="148"/>
                    <a:pt x="161" y="155"/>
                    <a:pt x="159" y="157"/>
                  </a:cubicBezTo>
                  <a:lnTo>
                    <a:pt x="154" y="164"/>
                  </a:lnTo>
                  <a:lnTo>
                    <a:pt x="152" y="167"/>
                  </a:lnTo>
                  <a:lnTo>
                    <a:pt x="140" y="181"/>
                  </a:lnTo>
                  <a:lnTo>
                    <a:pt x="135" y="186"/>
                  </a:lnTo>
                  <a:lnTo>
                    <a:pt x="130" y="191"/>
                  </a:lnTo>
                  <a:lnTo>
                    <a:pt x="129" y="191"/>
                  </a:lnTo>
                  <a:lnTo>
                    <a:pt x="124" y="196"/>
                  </a:lnTo>
                  <a:cubicBezTo>
                    <a:pt x="118" y="200"/>
                    <a:pt x="112" y="205"/>
                    <a:pt x="105" y="209"/>
                  </a:cubicBezTo>
                  <a:lnTo>
                    <a:pt x="100" y="212"/>
                  </a:lnTo>
                  <a:lnTo>
                    <a:pt x="99" y="212"/>
                  </a:lnTo>
                  <a:lnTo>
                    <a:pt x="92" y="216"/>
                  </a:lnTo>
                  <a:lnTo>
                    <a:pt x="86" y="220"/>
                  </a:lnTo>
                  <a:lnTo>
                    <a:pt x="83" y="221"/>
                  </a:lnTo>
                  <a:lnTo>
                    <a:pt x="78" y="223"/>
                  </a:lnTo>
                  <a:lnTo>
                    <a:pt x="75" y="224"/>
                  </a:lnTo>
                  <a:lnTo>
                    <a:pt x="73" y="225"/>
                  </a:lnTo>
                  <a:lnTo>
                    <a:pt x="70" y="226"/>
                  </a:lnTo>
                  <a:lnTo>
                    <a:pt x="65" y="228"/>
                  </a:lnTo>
                  <a:lnTo>
                    <a:pt x="59" y="230"/>
                  </a:lnTo>
                  <a:lnTo>
                    <a:pt x="49" y="234"/>
                  </a:lnTo>
                  <a:lnTo>
                    <a:pt x="47" y="234"/>
                  </a:lnTo>
                  <a:lnTo>
                    <a:pt x="45" y="235"/>
                  </a:lnTo>
                  <a:lnTo>
                    <a:pt x="34" y="238"/>
                  </a:lnTo>
                  <a:cubicBezTo>
                    <a:pt x="26" y="241"/>
                    <a:pt x="19" y="243"/>
                    <a:pt x="14" y="245"/>
                  </a:cubicBezTo>
                  <a:lnTo>
                    <a:pt x="13" y="246"/>
                  </a:lnTo>
                  <a:lnTo>
                    <a:pt x="12" y="246"/>
                  </a:lnTo>
                  <a:lnTo>
                    <a:pt x="10" y="247"/>
                  </a:lnTo>
                  <a:lnTo>
                    <a:pt x="7" y="249"/>
                  </a:lnTo>
                  <a:lnTo>
                    <a:pt x="7" y="250"/>
                  </a:lnTo>
                  <a:lnTo>
                    <a:pt x="6" y="250"/>
                  </a:lnTo>
                  <a:lnTo>
                    <a:pt x="5" y="252"/>
                  </a:lnTo>
                  <a:lnTo>
                    <a:pt x="5" y="253"/>
                  </a:lnTo>
                  <a:lnTo>
                    <a:pt x="4" y="254"/>
                  </a:lnTo>
                  <a:lnTo>
                    <a:pt x="4" y="255"/>
                  </a:lnTo>
                  <a:lnTo>
                    <a:pt x="2" y="265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2" y="273"/>
                  </a:lnTo>
                  <a:lnTo>
                    <a:pt x="2" y="287"/>
                  </a:lnTo>
                  <a:lnTo>
                    <a:pt x="2" y="291"/>
                  </a:lnTo>
                  <a:cubicBezTo>
                    <a:pt x="2" y="306"/>
                    <a:pt x="3" y="324"/>
                    <a:pt x="5" y="342"/>
                  </a:cubicBezTo>
                  <a:cubicBezTo>
                    <a:pt x="5" y="350"/>
                    <a:pt x="6" y="359"/>
                    <a:pt x="7" y="368"/>
                  </a:cubicBezTo>
                  <a:lnTo>
                    <a:pt x="8" y="384"/>
                  </a:lnTo>
                  <a:cubicBezTo>
                    <a:pt x="9" y="402"/>
                    <a:pt x="11" y="423"/>
                    <a:pt x="12" y="443"/>
                  </a:cubicBezTo>
                  <a:cubicBezTo>
                    <a:pt x="100" y="463"/>
                    <a:pt x="276" y="482"/>
                    <a:pt x="312" y="465"/>
                  </a:cubicBezTo>
                  <a:cubicBezTo>
                    <a:pt x="334" y="424"/>
                    <a:pt x="396" y="329"/>
                    <a:pt x="451" y="245"/>
                  </a:cubicBezTo>
                  <a:moveTo>
                    <a:pt x="207" y="1"/>
                  </a:move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07;p46">
              <a:extLst>
                <a:ext uri="{FF2B5EF4-FFF2-40B4-BE49-F238E27FC236}">
                  <a16:creationId xmlns:a16="http://schemas.microsoft.com/office/drawing/2014/main" id="{0435C0FA-FAB8-71BF-3F04-5C700CF8DF24}"/>
                </a:ext>
              </a:extLst>
            </p:cNvPr>
            <p:cNvSpPr/>
            <p:nvPr/>
          </p:nvSpPr>
          <p:spPr>
            <a:xfrm>
              <a:off x="1042710" y="3054750"/>
              <a:ext cx="93600" cy="361800"/>
            </a:xfrm>
            <a:custGeom>
              <a:avLst/>
              <a:gdLst/>
              <a:ahLst/>
              <a:cxnLst/>
              <a:rect l="l" t="t" r="r" b="b"/>
              <a:pathLst>
                <a:path w="260" h="1005" extrusionOk="0">
                  <a:moveTo>
                    <a:pt x="0" y="1005"/>
                  </a:moveTo>
                  <a:lnTo>
                    <a:pt x="0" y="1005"/>
                  </a:lnTo>
                  <a:cubicBezTo>
                    <a:pt x="1" y="1000"/>
                    <a:pt x="2" y="995"/>
                    <a:pt x="3" y="990"/>
                  </a:cubicBezTo>
                  <a:cubicBezTo>
                    <a:pt x="13" y="945"/>
                    <a:pt x="25" y="892"/>
                    <a:pt x="40" y="83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97" y="592"/>
                    <a:pt x="187" y="264"/>
                    <a:pt x="253" y="7"/>
                  </a:cubicBezTo>
                  <a:lnTo>
                    <a:pt x="259" y="0"/>
                  </a:lnTo>
                  <a:lnTo>
                    <a:pt x="110" y="775"/>
                  </a:lnTo>
                  <a:cubicBezTo>
                    <a:pt x="103" y="811"/>
                    <a:pt x="132" y="840"/>
                    <a:pt x="165" y="840"/>
                  </a:cubicBezTo>
                  <a:cubicBezTo>
                    <a:pt x="173" y="840"/>
                    <a:pt x="181" y="838"/>
                    <a:pt x="190" y="835"/>
                  </a:cubicBezTo>
                  <a:lnTo>
                    <a:pt x="260" y="802"/>
                  </a:lnTo>
                  <a:cubicBezTo>
                    <a:pt x="260" y="829"/>
                    <a:pt x="260" y="855"/>
                    <a:pt x="260" y="880"/>
                  </a:cubicBezTo>
                  <a:cubicBezTo>
                    <a:pt x="183" y="933"/>
                    <a:pt x="72" y="979"/>
                    <a:pt x="0" y="1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08;p46">
              <a:extLst>
                <a:ext uri="{FF2B5EF4-FFF2-40B4-BE49-F238E27FC236}">
                  <a16:creationId xmlns:a16="http://schemas.microsoft.com/office/drawing/2014/main" id="{39DAADB9-8792-2B64-19D5-8F4D26E9D226}"/>
                </a:ext>
              </a:extLst>
            </p:cNvPr>
            <p:cNvSpPr/>
            <p:nvPr/>
          </p:nvSpPr>
          <p:spPr>
            <a:xfrm>
              <a:off x="422070" y="2545350"/>
              <a:ext cx="602640" cy="211320"/>
            </a:xfrm>
            <a:custGeom>
              <a:avLst/>
              <a:gdLst/>
              <a:ahLst/>
              <a:cxnLst/>
              <a:rect l="l" t="t" r="r" b="b"/>
              <a:pathLst>
                <a:path w="1674" h="587" extrusionOk="0">
                  <a:moveTo>
                    <a:pt x="1673" y="587"/>
                  </a:moveTo>
                  <a:lnTo>
                    <a:pt x="1674" y="586"/>
                  </a:lnTo>
                  <a:lnTo>
                    <a:pt x="1673" y="584"/>
                  </a:lnTo>
                  <a:cubicBezTo>
                    <a:pt x="1144" y="375"/>
                    <a:pt x="14" y="4"/>
                    <a:pt x="2" y="0"/>
                  </a:cubicBezTo>
                  <a:lnTo>
                    <a:pt x="0" y="1"/>
                  </a:lnTo>
                  <a:lnTo>
                    <a:pt x="1" y="3"/>
                  </a:lnTo>
                  <a:cubicBezTo>
                    <a:pt x="13" y="7"/>
                    <a:pt x="1143" y="377"/>
                    <a:pt x="1672" y="587"/>
                  </a:cubicBezTo>
                  <a:lnTo>
                    <a:pt x="1673" y="5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09;p46">
              <a:extLst>
                <a:ext uri="{FF2B5EF4-FFF2-40B4-BE49-F238E27FC236}">
                  <a16:creationId xmlns:a16="http://schemas.microsoft.com/office/drawing/2014/main" id="{5A137F17-070E-0F92-5463-ED2FAA1171D6}"/>
                </a:ext>
              </a:extLst>
            </p:cNvPr>
            <p:cNvSpPr/>
            <p:nvPr/>
          </p:nvSpPr>
          <p:spPr>
            <a:xfrm>
              <a:off x="714030" y="3085350"/>
              <a:ext cx="342720" cy="397080"/>
            </a:xfrm>
            <a:custGeom>
              <a:avLst/>
              <a:gdLst/>
              <a:ahLst/>
              <a:cxnLst/>
              <a:rect l="l" t="t" r="r" b="b"/>
              <a:pathLst>
                <a:path w="952" h="1103" extrusionOk="0">
                  <a:moveTo>
                    <a:pt x="184" y="1103"/>
                  </a:moveTo>
                  <a:lnTo>
                    <a:pt x="172" y="1102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59" y="1100"/>
                  </a:lnTo>
                  <a:cubicBezTo>
                    <a:pt x="158" y="1100"/>
                    <a:pt x="156" y="1099"/>
                    <a:pt x="155" y="1099"/>
                  </a:cubicBezTo>
                  <a:lnTo>
                    <a:pt x="148" y="1097"/>
                  </a:lnTo>
                  <a:lnTo>
                    <a:pt x="137" y="1095"/>
                  </a:lnTo>
                  <a:lnTo>
                    <a:pt x="122" y="1091"/>
                  </a:lnTo>
                  <a:lnTo>
                    <a:pt x="116" y="1088"/>
                  </a:lnTo>
                  <a:lnTo>
                    <a:pt x="116" y="1088"/>
                  </a:lnTo>
                  <a:lnTo>
                    <a:pt x="102" y="1084"/>
                  </a:lnTo>
                  <a:cubicBezTo>
                    <a:pt x="51" y="1068"/>
                    <a:pt x="0" y="1047"/>
                    <a:pt x="0" y="1047"/>
                  </a:cubicBezTo>
                  <a:cubicBezTo>
                    <a:pt x="0" y="1047"/>
                    <a:pt x="4" y="1009"/>
                    <a:pt x="11" y="944"/>
                  </a:cubicBezTo>
                  <a:lnTo>
                    <a:pt x="13" y="930"/>
                  </a:lnTo>
                  <a:lnTo>
                    <a:pt x="14" y="920"/>
                  </a:lnTo>
                  <a:lnTo>
                    <a:pt x="15" y="908"/>
                  </a:lnTo>
                  <a:lnTo>
                    <a:pt x="16" y="901"/>
                  </a:lnTo>
                  <a:cubicBezTo>
                    <a:pt x="17" y="894"/>
                    <a:pt x="17" y="888"/>
                    <a:pt x="18" y="881"/>
                  </a:cubicBezTo>
                  <a:cubicBezTo>
                    <a:pt x="19" y="874"/>
                    <a:pt x="20" y="867"/>
                    <a:pt x="20" y="860"/>
                  </a:cubicBezTo>
                  <a:lnTo>
                    <a:pt x="22" y="847"/>
                  </a:lnTo>
                  <a:lnTo>
                    <a:pt x="23" y="833"/>
                  </a:lnTo>
                  <a:lnTo>
                    <a:pt x="24" y="824"/>
                  </a:lnTo>
                  <a:lnTo>
                    <a:pt x="25" y="815"/>
                  </a:lnTo>
                  <a:lnTo>
                    <a:pt x="27" y="797"/>
                  </a:lnTo>
                  <a:lnTo>
                    <a:pt x="28" y="792"/>
                  </a:lnTo>
                  <a:cubicBezTo>
                    <a:pt x="28" y="787"/>
                    <a:pt x="29" y="781"/>
                    <a:pt x="29" y="775"/>
                  </a:cubicBezTo>
                  <a:cubicBezTo>
                    <a:pt x="30" y="771"/>
                    <a:pt x="30" y="768"/>
                    <a:pt x="31" y="764"/>
                  </a:cubicBezTo>
                  <a:cubicBezTo>
                    <a:pt x="31" y="761"/>
                    <a:pt x="31" y="758"/>
                    <a:pt x="32" y="755"/>
                  </a:cubicBezTo>
                  <a:cubicBezTo>
                    <a:pt x="32" y="753"/>
                    <a:pt x="32" y="751"/>
                    <a:pt x="32" y="748"/>
                  </a:cubicBezTo>
                  <a:cubicBezTo>
                    <a:pt x="33" y="745"/>
                    <a:pt x="33" y="742"/>
                    <a:pt x="33" y="739"/>
                  </a:cubicBezTo>
                  <a:lnTo>
                    <a:pt x="34" y="728"/>
                  </a:lnTo>
                  <a:cubicBezTo>
                    <a:pt x="36" y="712"/>
                    <a:pt x="38" y="695"/>
                    <a:pt x="40" y="679"/>
                  </a:cubicBezTo>
                  <a:cubicBezTo>
                    <a:pt x="40" y="671"/>
                    <a:pt x="41" y="664"/>
                    <a:pt x="42" y="656"/>
                  </a:cubicBezTo>
                  <a:cubicBezTo>
                    <a:pt x="43" y="648"/>
                    <a:pt x="44" y="640"/>
                    <a:pt x="45" y="632"/>
                  </a:cubicBezTo>
                  <a:lnTo>
                    <a:pt x="47" y="613"/>
                  </a:lnTo>
                  <a:cubicBezTo>
                    <a:pt x="48" y="602"/>
                    <a:pt x="49" y="592"/>
                    <a:pt x="50" y="581"/>
                  </a:cubicBezTo>
                  <a:lnTo>
                    <a:pt x="51" y="568"/>
                  </a:lnTo>
                  <a:cubicBezTo>
                    <a:pt x="53" y="547"/>
                    <a:pt x="56" y="525"/>
                    <a:pt x="58" y="503"/>
                  </a:cubicBezTo>
                  <a:lnTo>
                    <a:pt x="59" y="490"/>
                  </a:lnTo>
                  <a:lnTo>
                    <a:pt x="61" y="476"/>
                  </a:lnTo>
                  <a:cubicBezTo>
                    <a:pt x="61" y="473"/>
                    <a:pt x="61" y="471"/>
                    <a:pt x="61" y="468"/>
                  </a:cubicBezTo>
                  <a:cubicBezTo>
                    <a:pt x="62" y="462"/>
                    <a:pt x="63" y="456"/>
                    <a:pt x="63" y="450"/>
                  </a:cubicBezTo>
                  <a:cubicBezTo>
                    <a:pt x="64" y="441"/>
                    <a:pt x="65" y="433"/>
                    <a:pt x="66" y="425"/>
                  </a:cubicBezTo>
                  <a:lnTo>
                    <a:pt x="68" y="408"/>
                  </a:lnTo>
                  <a:lnTo>
                    <a:pt x="69" y="390"/>
                  </a:lnTo>
                  <a:lnTo>
                    <a:pt x="70" y="382"/>
                  </a:lnTo>
                  <a:cubicBezTo>
                    <a:pt x="71" y="376"/>
                    <a:pt x="71" y="369"/>
                    <a:pt x="72" y="363"/>
                  </a:cubicBezTo>
                  <a:cubicBezTo>
                    <a:pt x="72" y="360"/>
                    <a:pt x="73" y="358"/>
                    <a:pt x="73" y="355"/>
                  </a:cubicBezTo>
                  <a:cubicBezTo>
                    <a:pt x="74" y="344"/>
                    <a:pt x="75" y="333"/>
                    <a:pt x="76" y="321"/>
                  </a:cubicBezTo>
                  <a:lnTo>
                    <a:pt x="77" y="315"/>
                  </a:lnTo>
                  <a:cubicBezTo>
                    <a:pt x="77" y="308"/>
                    <a:pt x="78" y="302"/>
                    <a:pt x="79" y="295"/>
                  </a:cubicBezTo>
                  <a:lnTo>
                    <a:pt x="79" y="287"/>
                  </a:lnTo>
                  <a:cubicBezTo>
                    <a:pt x="80" y="278"/>
                    <a:pt x="81" y="269"/>
                    <a:pt x="82" y="261"/>
                  </a:cubicBezTo>
                  <a:lnTo>
                    <a:pt x="83" y="252"/>
                  </a:lnTo>
                  <a:lnTo>
                    <a:pt x="85" y="235"/>
                  </a:lnTo>
                  <a:lnTo>
                    <a:pt x="85" y="233"/>
                  </a:lnTo>
                  <a:lnTo>
                    <a:pt x="86" y="218"/>
                  </a:lnTo>
                  <a:lnTo>
                    <a:pt x="87" y="209"/>
                  </a:lnTo>
                  <a:lnTo>
                    <a:pt x="87" y="207"/>
                  </a:lnTo>
                  <a:cubicBezTo>
                    <a:pt x="88" y="199"/>
                    <a:pt x="89" y="191"/>
                    <a:pt x="89" y="184"/>
                  </a:cubicBezTo>
                  <a:lnTo>
                    <a:pt x="89" y="182"/>
                  </a:lnTo>
                  <a:cubicBezTo>
                    <a:pt x="90" y="180"/>
                    <a:pt x="90" y="178"/>
                    <a:pt x="90" y="176"/>
                  </a:cubicBezTo>
                  <a:cubicBezTo>
                    <a:pt x="90" y="171"/>
                    <a:pt x="91" y="167"/>
                    <a:pt x="91" y="162"/>
                  </a:cubicBezTo>
                  <a:cubicBezTo>
                    <a:pt x="91" y="161"/>
                    <a:pt x="92" y="160"/>
                    <a:pt x="92" y="159"/>
                  </a:cubicBezTo>
                  <a:cubicBezTo>
                    <a:pt x="92" y="150"/>
                    <a:pt x="93" y="142"/>
                    <a:pt x="94" y="133"/>
                  </a:cubicBezTo>
                  <a:cubicBezTo>
                    <a:pt x="95" y="125"/>
                    <a:pt x="96" y="117"/>
                    <a:pt x="96" y="108"/>
                  </a:cubicBezTo>
                  <a:lnTo>
                    <a:pt x="97" y="100"/>
                  </a:lnTo>
                  <a:lnTo>
                    <a:pt x="98" y="84"/>
                  </a:lnTo>
                  <a:cubicBezTo>
                    <a:pt x="98" y="83"/>
                    <a:pt x="98" y="83"/>
                    <a:pt x="98" y="83"/>
                  </a:cubicBezTo>
                  <a:lnTo>
                    <a:pt x="99" y="75"/>
                  </a:lnTo>
                  <a:lnTo>
                    <a:pt x="99" y="75"/>
                  </a:lnTo>
                  <a:lnTo>
                    <a:pt x="101" y="59"/>
                  </a:lnTo>
                  <a:lnTo>
                    <a:pt x="101" y="50"/>
                  </a:lnTo>
                  <a:lnTo>
                    <a:pt x="103" y="37"/>
                  </a:lnTo>
                  <a:lnTo>
                    <a:pt x="103" y="27"/>
                  </a:lnTo>
                  <a:lnTo>
                    <a:pt x="105" y="14"/>
                  </a:lnTo>
                  <a:lnTo>
                    <a:pt x="105" y="11"/>
                  </a:lnTo>
                  <a:lnTo>
                    <a:pt x="106" y="0"/>
                  </a:lnTo>
                  <a:cubicBezTo>
                    <a:pt x="106" y="0"/>
                    <a:pt x="128" y="800"/>
                    <a:pt x="689" y="800"/>
                  </a:cubicBezTo>
                  <a:cubicBezTo>
                    <a:pt x="766" y="800"/>
                    <a:pt x="853" y="785"/>
                    <a:pt x="952" y="750"/>
                  </a:cubicBezTo>
                  <a:cubicBezTo>
                    <a:pt x="938" y="807"/>
                    <a:pt x="926" y="860"/>
                    <a:pt x="916" y="905"/>
                  </a:cubicBezTo>
                  <a:cubicBezTo>
                    <a:pt x="915" y="910"/>
                    <a:pt x="914" y="915"/>
                    <a:pt x="913" y="920"/>
                  </a:cubicBezTo>
                  <a:cubicBezTo>
                    <a:pt x="909" y="938"/>
                    <a:pt x="906" y="955"/>
                    <a:pt x="903" y="970"/>
                  </a:cubicBezTo>
                  <a:cubicBezTo>
                    <a:pt x="888" y="977"/>
                    <a:pt x="872" y="983"/>
                    <a:pt x="855" y="989"/>
                  </a:cubicBezTo>
                  <a:cubicBezTo>
                    <a:pt x="833" y="998"/>
                    <a:pt x="810" y="1005"/>
                    <a:pt x="787" y="1012"/>
                  </a:cubicBezTo>
                  <a:cubicBezTo>
                    <a:pt x="531" y="1091"/>
                    <a:pt x="225" y="1103"/>
                    <a:pt x="184" y="1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10;p46">
              <a:extLst>
                <a:ext uri="{FF2B5EF4-FFF2-40B4-BE49-F238E27FC236}">
                  <a16:creationId xmlns:a16="http://schemas.microsoft.com/office/drawing/2014/main" id="{B98E3FF3-CE20-C960-AD97-4ACBCE9A4F38}"/>
                </a:ext>
              </a:extLst>
            </p:cNvPr>
            <p:cNvSpPr/>
            <p:nvPr/>
          </p:nvSpPr>
          <p:spPr>
            <a:xfrm>
              <a:off x="723030" y="3085350"/>
              <a:ext cx="29160" cy="293400"/>
            </a:xfrm>
            <a:custGeom>
              <a:avLst/>
              <a:gdLst/>
              <a:ahLst/>
              <a:cxnLst/>
              <a:rect l="l" t="t" r="r" b="b"/>
              <a:pathLst>
                <a:path w="81" h="815" extrusionOk="0">
                  <a:moveTo>
                    <a:pt x="78" y="27"/>
                  </a:moveTo>
                  <a:cubicBezTo>
                    <a:pt x="79" y="18"/>
                    <a:pt x="80" y="9"/>
                    <a:pt x="81" y="0"/>
                  </a:cubicBezTo>
                  <a:lnTo>
                    <a:pt x="80" y="11"/>
                  </a:lnTo>
                  <a:lnTo>
                    <a:pt x="80" y="14"/>
                  </a:lnTo>
                  <a:lnTo>
                    <a:pt x="78" y="27"/>
                  </a:lnTo>
                  <a:moveTo>
                    <a:pt x="73" y="83"/>
                  </a:moveTo>
                  <a:cubicBezTo>
                    <a:pt x="74" y="81"/>
                    <a:pt x="74" y="78"/>
                    <a:pt x="74" y="75"/>
                  </a:cubicBezTo>
                  <a:lnTo>
                    <a:pt x="73" y="83"/>
                  </a:lnTo>
                  <a:moveTo>
                    <a:pt x="71" y="108"/>
                  </a:moveTo>
                  <a:cubicBezTo>
                    <a:pt x="72" y="100"/>
                    <a:pt x="73" y="92"/>
                    <a:pt x="73" y="84"/>
                  </a:cubicBezTo>
                  <a:lnTo>
                    <a:pt x="72" y="100"/>
                  </a:lnTo>
                  <a:lnTo>
                    <a:pt x="71" y="108"/>
                  </a:lnTo>
                  <a:moveTo>
                    <a:pt x="64" y="184"/>
                  </a:moveTo>
                  <a:cubicBezTo>
                    <a:pt x="65" y="181"/>
                    <a:pt x="65" y="178"/>
                    <a:pt x="65" y="176"/>
                  </a:cubicBezTo>
                  <a:cubicBezTo>
                    <a:pt x="65" y="178"/>
                    <a:pt x="65" y="180"/>
                    <a:pt x="64" y="182"/>
                  </a:cubicBezTo>
                  <a:lnTo>
                    <a:pt x="64" y="184"/>
                  </a:lnTo>
                  <a:moveTo>
                    <a:pt x="60" y="233"/>
                  </a:moveTo>
                  <a:cubicBezTo>
                    <a:pt x="60" y="225"/>
                    <a:pt x="61" y="217"/>
                    <a:pt x="62" y="209"/>
                  </a:cubicBezTo>
                  <a:lnTo>
                    <a:pt x="61" y="218"/>
                  </a:lnTo>
                  <a:lnTo>
                    <a:pt x="60" y="233"/>
                  </a:lnTo>
                  <a:moveTo>
                    <a:pt x="45" y="382"/>
                  </a:moveTo>
                  <a:cubicBezTo>
                    <a:pt x="46" y="376"/>
                    <a:pt x="46" y="369"/>
                    <a:pt x="47" y="363"/>
                  </a:cubicBezTo>
                  <a:cubicBezTo>
                    <a:pt x="46" y="369"/>
                    <a:pt x="46" y="376"/>
                    <a:pt x="45" y="382"/>
                  </a:cubicBezTo>
                  <a:moveTo>
                    <a:pt x="34" y="490"/>
                  </a:moveTo>
                  <a:cubicBezTo>
                    <a:pt x="35" y="483"/>
                    <a:pt x="36" y="475"/>
                    <a:pt x="36" y="468"/>
                  </a:cubicBezTo>
                  <a:cubicBezTo>
                    <a:pt x="36" y="471"/>
                    <a:pt x="36" y="473"/>
                    <a:pt x="36" y="476"/>
                  </a:cubicBezTo>
                  <a:lnTo>
                    <a:pt x="34" y="490"/>
                  </a:lnTo>
                  <a:moveTo>
                    <a:pt x="7" y="755"/>
                  </a:moveTo>
                  <a:cubicBezTo>
                    <a:pt x="7" y="753"/>
                    <a:pt x="7" y="751"/>
                    <a:pt x="7" y="748"/>
                  </a:cubicBezTo>
                  <a:cubicBezTo>
                    <a:pt x="7" y="751"/>
                    <a:pt x="7" y="753"/>
                    <a:pt x="7" y="755"/>
                  </a:cubicBezTo>
                  <a:moveTo>
                    <a:pt x="4" y="775"/>
                  </a:moveTo>
                  <a:cubicBezTo>
                    <a:pt x="5" y="771"/>
                    <a:pt x="5" y="768"/>
                    <a:pt x="6" y="764"/>
                  </a:cubicBezTo>
                  <a:cubicBezTo>
                    <a:pt x="5" y="768"/>
                    <a:pt x="5" y="771"/>
                    <a:pt x="4" y="775"/>
                  </a:cubicBezTo>
                  <a:moveTo>
                    <a:pt x="0" y="815"/>
                  </a:moveTo>
                  <a:cubicBezTo>
                    <a:pt x="1" y="808"/>
                    <a:pt x="2" y="800"/>
                    <a:pt x="3" y="792"/>
                  </a:cubicBezTo>
                  <a:lnTo>
                    <a:pt x="2" y="797"/>
                  </a:lnTo>
                  <a:lnTo>
                    <a:pt x="0" y="815"/>
                  </a:ln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11;p46">
              <a:extLst>
                <a:ext uri="{FF2B5EF4-FFF2-40B4-BE49-F238E27FC236}">
                  <a16:creationId xmlns:a16="http://schemas.microsoft.com/office/drawing/2014/main" id="{72D6513B-2D36-9AAF-DDE8-3A23650F7193}"/>
                </a:ext>
              </a:extLst>
            </p:cNvPr>
            <p:cNvSpPr/>
            <p:nvPr/>
          </p:nvSpPr>
          <p:spPr>
            <a:xfrm>
              <a:off x="745350" y="3143670"/>
              <a:ext cx="1440" cy="16200"/>
            </a:xfrm>
            <a:custGeom>
              <a:avLst/>
              <a:gdLst/>
              <a:ahLst/>
              <a:cxnLst/>
              <a:rect l="l" t="t" r="r" b="b"/>
              <a:pathLst>
                <a:path w="4" h="45" extrusionOk="0">
                  <a:moveTo>
                    <a:pt x="0" y="45"/>
                  </a:moveTo>
                  <a:cubicBezTo>
                    <a:pt x="1" y="30"/>
                    <a:pt x="3" y="15"/>
                    <a:pt x="4" y="0"/>
                  </a:cubicBezTo>
                  <a:cubicBezTo>
                    <a:pt x="4" y="5"/>
                    <a:pt x="3" y="9"/>
                    <a:pt x="3" y="14"/>
                  </a:cubicBezTo>
                  <a:cubicBezTo>
                    <a:pt x="3" y="16"/>
                    <a:pt x="3" y="19"/>
                    <a:pt x="2" y="22"/>
                  </a:cubicBezTo>
                  <a:cubicBezTo>
                    <a:pt x="2" y="29"/>
                    <a:pt x="1" y="37"/>
                    <a:pt x="0" y="45"/>
                  </a:cubicBezTo>
                  <a:close/>
                </a:path>
              </a:pathLst>
            </a:custGeom>
            <a:solidFill>
              <a:srgbClr val="49ACC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12;p46">
              <a:extLst>
                <a:ext uri="{FF2B5EF4-FFF2-40B4-BE49-F238E27FC236}">
                  <a16:creationId xmlns:a16="http://schemas.microsoft.com/office/drawing/2014/main" id="{556E79FD-A2B2-FDB9-3495-808DDF9DA0AF}"/>
                </a:ext>
              </a:extLst>
            </p:cNvPr>
            <p:cNvSpPr/>
            <p:nvPr/>
          </p:nvSpPr>
          <p:spPr>
            <a:xfrm>
              <a:off x="1042710" y="3355350"/>
              <a:ext cx="14400" cy="61200"/>
            </a:xfrm>
            <a:custGeom>
              <a:avLst/>
              <a:gdLst/>
              <a:ahLst/>
              <a:cxnLst/>
              <a:rect l="l" t="t" r="r" b="b"/>
              <a:pathLst>
                <a:path w="40" h="170" extrusionOk="0">
                  <a:moveTo>
                    <a:pt x="3" y="155"/>
                  </a:moveTo>
                  <a:cubicBezTo>
                    <a:pt x="13" y="110"/>
                    <a:pt x="25" y="57"/>
                    <a:pt x="39" y="0"/>
                  </a:cubicBezTo>
                  <a:lnTo>
                    <a:pt x="40" y="0"/>
                  </a:lnTo>
                  <a:cubicBezTo>
                    <a:pt x="25" y="57"/>
                    <a:pt x="13" y="110"/>
                    <a:pt x="3" y="155"/>
                  </a:cubicBezTo>
                  <a:moveTo>
                    <a:pt x="0" y="17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4DACCB"/>
            </a:solidFill>
            <a:ln>
              <a:noFill/>
            </a:ln>
          </p:spPr>
          <p:txBody>
            <a:bodyPr spcFirstLastPara="1" wrap="square" lIns="90000" tIns="16200" rIns="90000" bIns="162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13;p46">
              <a:extLst>
                <a:ext uri="{FF2B5EF4-FFF2-40B4-BE49-F238E27FC236}">
                  <a16:creationId xmlns:a16="http://schemas.microsoft.com/office/drawing/2014/main" id="{F087C9E2-B23F-E940-859B-7258D608C341}"/>
                </a:ext>
              </a:extLst>
            </p:cNvPr>
            <p:cNvSpPr/>
            <p:nvPr/>
          </p:nvSpPr>
          <p:spPr>
            <a:xfrm>
              <a:off x="679830" y="2962230"/>
              <a:ext cx="73080" cy="450720"/>
            </a:xfrm>
            <a:custGeom>
              <a:avLst/>
              <a:gdLst/>
              <a:ahLst/>
              <a:cxnLst/>
              <a:rect l="l" t="t" r="r" b="b"/>
              <a:pathLst>
                <a:path w="203" h="1252" extrusionOk="0">
                  <a:moveTo>
                    <a:pt x="110" y="1252"/>
                  </a:moveTo>
                  <a:lnTo>
                    <a:pt x="111" y="1251"/>
                  </a:lnTo>
                  <a:lnTo>
                    <a:pt x="112" y="1247"/>
                  </a:lnTo>
                  <a:lnTo>
                    <a:pt x="112" y="1243"/>
                  </a:lnTo>
                  <a:cubicBezTo>
                    <a:pt x="113" y="1236"/>
                    <a:pt x="114" y="1230"/>
                    <a:pt x="114" y="1223"/>
                  </a:cubicBezTo>
                  <a:lnTo>
                    <a:pt x="117" y="1196"/>
                  </a:lnTo>
                  <a:lnTo>
                    <a:pt x="118" y="1189"/>
                  </a:lnTo>
                  <a:lnTo>
                    <a:pt x="120" y="1175"/>
                  </a:lnTo>
                  <a:lnTo>
                    <a:pt x="120" y="1167"/>
                  </a:lnTo>
                  <a:lnTo>
                    <a:pt x="121" y="1166"/>
                  </a:lnTo>
                  <a:lnTo>
                    <a:pt x="122" y="1157"/>
                  </a:lnTo>
                  <a:lnTo>
                    <a:pt x="122" y="1152"/>
                  </a:lnTo>
                  <a:cubicBezTo>
                    <a:pt x="125" y="1129"/>
                    <a:pt x="127" y="1106"/>
                    <a:pt x="130" y="1081"/>
                  </a:cubicBezTo>
                  <a:lnTo>
                    <a:pt x="136" y="1021"/>
                  </a:lnTo>
                  <a:cubicBezTo>
                    <a:pt x="137" y="1014"/>
                    <a:pt x="138" y="1006"/>
                    <a:pt x="138" y="998"/>
                  </a:cubicBezTo>
                  <a:lnTo>
                    <a:pt x="140" y="984"/>
                  </a:lnTo>
                  <a:lnTo>
                    <a:pt x="142" y="965"/>
                  </a:lnTo>
                  <a:lnTo>
                    <a:pt x="143" y="955"/>
                  </a:lnTo>
                  <a:cubicBezTo>
                    <a:pt x="144" y="944"/>
                    <a:pt x="145" y="934"/>
                    <a:pt x="146" y="923"/>
                  </a:cubicBezTo>
                  <a:lnTo>
                    <a:pt x="148" y="911"/>
                  </a:lnTo>
                  <a:lnTo>
                    <a:pt x="148" y="910"/>
                  </a:lnTo>
                  <a:cubicBezTo>
                    <a:pt x="150" y="889"/>
                    <a:pt x="152" y="867"/>
                    <a:pt x="154" y="845"/>
                  </a:cubicBezTo>
                  <a:lnTo>
                    <a:pt x="156" y="832"/>
                  </a:lnTo>
                  <a:cubicBezTo>
                    <a:pt x="157" y="819"/>
                    <a:pt x="158" y="805"/>
                    <a:pt x="160" y="792"/>
                  </a:cubicBezTo>
                  <a:lnTo>
                    <a:pt x="167" y="724"/>
                  </a:lnTo>
                  <a:cubicBezTo>
                    <a:pt x="167" y="716"/>
                    <a:pt x="168" y="707"/>
                    <a:pt x="169" y="699"/>
                  </a:cubicBezTo>
                  <a:lnTo>
                    <a:pt x="169" y="697"/>
                  </a:lnTo>
                  <a:cubicBezTo>
                    <a:pt x="170" y="686"/>
                    <a:pt x="171" y="675"/>
                    <a:pt x="172" y="663"/>
                  </a:cubicBezTo>
                  <a:lnTo>
                    <a:pt x="173" y="657"/>
                  </a:lnTo>
                  <a:lnTo>
                    <a:pt x="174" y="646"/>
                  </a:lnTo>
                  <a:lnTo>
                    <a:pt x="178" y="603"/>
                  </a:lnTo>
                  <a:lnTo>
                    <a:pt x="179" y="594"/>
                  </a:lnTo>
                  <a:lnTo>
                    <a:pt x="181" y="577"/>
                  </a:lnTo>
                  <a:lnTo>
                    <a:pt x="181" y="576"/>
                  </a:lnTo>
                  <a:lnTo>
                    <a:pt x="183" y="552"/>
                  </a:lnTo>
                  <a:lnTo>
                    <a:pt x="183" y="549"/>
                  </a:lnTo>
                  <a:lnTo>
                    <a:pt x="184" y="539"/>
                  </a:lnTo>
                  <a:cubicBezTo>
                    <a:pt x="186" y="526"/>
                    <a:pt x="187" y="513"/>
                    <a:pt x="188" y="501"/>
                  </a:cubicBezTo>
                  <a:cubicBezTo>
                    <a:pt x="189" y="493"/>
                    <a:pt x="190" y="485"/>
                    <a:pt x="190" y="477"/>
                  </a:cubicBezTo>
                  <a:lnTo>
                    <a:pt x="190" y="475"/>
                  </a:lnTo>
                  <a:cubicBezTo>
                    <a:pt x="191" y="467"/>
                    <a:pt x="192" y="459"/>
                    <a:pt x="193" y="450"/>
                  </a:cubicBezTo>
                  <a:cubicBezTo>
                    <a:pt x="194" y="439"/>
                    <a:pt x="195" y="429"/>
                    <a:pt x="196" y="418"/>
                  </a:cubicBezTo>
                  <a:lnTo>
                    <a:pt x="196" y="418"/>
                  </a:lnTo>
                  <a:lnTo>
                    <a:pt x="196" y="417"/>
                  </a:lnTo>
                  <a:lnTo>
                    <a:pt x="197" y="402"/>
                  </a:lnTo>
                  <a:lnTo>
                    <a:pt x="197" y="401"/>
                  </a:lnTo>
                  <a:lnTo>
                    <a:pt x="198" y="392"/>
                  </a:lnTo>
                  <a:lnTo>
                    <a:pt x="199" y="380"/>
                  </a:lnTo>
                  <a:lnTo>
                    <a:pt x="199" y="379"/>
                  </a:lnTo>
                  <a:lnTo>
                    <a:pt x="200" y="369"/>
                  </a:lnTo>
                  <a:lnTo>
                    <a:pt x="201" y="354"/>
                  </a:lnTo>
                  <a:lnTo>
                    <a:pt x="202" y="342"/>
                  </a:lnTo>
                  <a:cubicBezTo>
                    <a:pt x="204" y="317"/>
                    <a:pt x="204" y="293"/>
                    <a:pt x="200" y="268"/>
                  </a:cubicBezTo>
                  <a:cubicBezTo>
                    <a:pt x="185" y="152"/>
                    <a:pt x="111" y="52"/>
                    <a:pt x="2" y="0"/>
                  </a:cubicBezTo>
                  <a:lnTo>
                    <a:pt x="0" y="1"/>
                  </a:lnTo>
                  <a:lnTo>
                    <a:pt x="1" y="2"/>
                  </a:lnTo>
                  <a:cubicBezTo>
                    <a:pt x="109" y="54"/>
                    <a:pt x="182" y="154"/>
                    <a:pt x="198" y="269"/>
                  </a:cubicBezTo>
                  <a:cubicBezTo>
                    <a:pt x="201" y="293"/>
                    <a:pt x="201" y="317"/>
                    <a:pt x="199" y="342"/>
                  </a:cubicBezTo>
                  <a:lnTo>
                    <a:pt x="198" y="353"/>
                  </a:lnTo>
                  <a:lnTo>
                    <a:pt x="197" y="369"/>
                  </a:lnTo>
                  <a:lnTo>
                    <a:pt x="196" y="379"/>
                  </a:lnTo>
                  <a:lnTo>
                    <a:pt x="196" y="380"/>
                  </a:lnTo>
                  <a:lnTo>
                    <a:pt x="195" y="392"/>
                  </a:lnTo>
                  <a:lnTo>
                    <a:pt x="194" y="401"/>
                  </a:lnTo>
                  <a:lnTo>
                    <a:pt x="194" y="402"/>
                  </a:lnTo>
                  <a:lnTo>
                    <a:pt x="193" y="417"/>
                  </a:lnTo>
                  <a:lnTo>
                    <a:pt x="193" y="417"/>
                  </a:lnTo>
                  <a:cubicBezTo>
                    <a:pt x="192" y="428"/>
                    <a:pt x="191" y="439"/>
                    <a:pt x="190" y="450"/>
                  </a:cubicBezTo>
                  <a:cubicBezTo>
                    <a:pt x="189" y="459"/>
                    <a:pt x="188" y="467"/>
                    <a:pt x="188" y="475"/>
                  </a:cubicBezTo>
                  <a:lnTo>
                    <a:pt x="187" y="476"/>
                  </a:lnTo>
                  <a:cubicBezTo>
                    <a:pt x="187" y="484"/>
                    <a:pt x="186" y="492"/>
                    <a:pt x="185" y="500"/>
                  </a:cubicBezTo>
                  <a:cubicBezTo>
                    <a:pt x="184" y="513"/>
                    <a:pt x="183" y="526"/>
                    <a:pt x="182" y="538"/>
                  </a:cubicBezTo>
                  <a:lnTo>
                    <a:pt x="181" y="548"/>
                  </a:lnTo>
                  <a:lnTo>
                    <a:pt x="180" y="551"/>
                  </a:lnTo>
                  <a:lnTo>
                    <a:pt x="178" y="575"/>
                  </a:lnTo>
                  <a:lnTo>
                    <a:pt x="178" y="577"/>
                  </a:lnTo>
                  <a:lnTo>
                    <a:pt x="176" y="594"/>
                  </a:lnTo>
                  <a:lnTo>
                    <a:pt x="176" y="603"/>
                  </a:lnTo>
                  <a:lnTo>
                    <a:pt x="171" y="646"/>
                  </a:lnTo>
                  <a:lnTo>
                    <a:pt x="170" y="656"/>
                  </a:lnTo>
                  <a:lnTo>
                    <a:pt x="170" y="663"/>
                  </a:lnTo>
                  <a:cubicBezTo>
                    <a:pt x="169" y="675"/>
                    <a:pt x="168" y="686"/>
                    <a:pt x="166" y="697"/>
                  </a:cubicBezTo>
                  <a:lnTo>
                    <a:pt x="166" y="698"/>
                  </a:lnTo>
                  <a:cubicBezTo>
                    <a:pt x="165" y="707"/>
                    <a:pt x="164" y="716"/>
                    <a:pt x="164" y="724"/>
                  </a:cubicBezTo>
                  <a:lnTo>
                    <a:pt x="157" y="792"/>
                  </a:lnTo>
                  <a:cubicBezTo>
                    <a:pt x="156" y="805"/>
                    <a:pt x="154" y="818"/>
                    <a:pt x="153" y="832"/>
                  </a:cubicBezTo>
                  <a:lnTo>
                    <a:pt x="151" y="845"/>
                  </a:lnTo>
                  <a:cubicBezTo>
                    <a:pt x="149" y="867"/>
                    <a:pt x="147" y="889"/>
                    <a:pt x="145" y="910"/>
                  </a:cubicBezTo>
                  <a:lnTo>
                    <a:pt x="145" y="911"/>
                  </a:lnTo>
                  <a:lnTo>
                    <a:pt x="143" y="923"/>
                  </a:lnTo>
                  <a:cubicBezTo>
                    <a:pt x="142" y="934"/>
                    <a:pt x="141" y="944"/>
                    <a:pt x="140" y="954"/>
                  </a:cubicBezTo>
                  <a:lnTo>
                    <a:pt x="139" y="965"/>
                  </a:lnTo>
                  <a:lnTo>
                    <a:pt x="137" y="984"/>
                  </a:lnTo>
                  <a:lnTo>
                    <a:pt x="136" y="998"/>
                  </a:lnTo>
                  <a:cubicBezTo>
                    <a:pt x="135" y="1006"/>
                    <a:pt x="134" y="1013"/>
                    <a:pt x="133" y="1021"/>
                  </a:cubicBezTo>
                  <a:lnTo>
                    <a:pt x="127" y="1081"/>
                  </a:lnTo>
                  <a:cubicBezTo>
                    <a:pt x="124" y="1105"/>
                    <a:pt x="122" y="1129"/>
                    <a:pt x="119" y="1151"/>
                  </a:cubicBezTo>
                  <a:lnTo>
                    <a:pt x="119" y="1157"/>
                  </a:lnTo>
                  <a:lnTo>
                    <a:pt x="118" y="1166"/>
                  </a:lnTo>
                  <a:lnTo>
                    <a:pt x="118" y="1167"/>
                  </a:lnTo>
                  <a:lnTo>
                    <a:pt x="117" y="1175"/>
                  </a:lnTo>
                  <a:lnTo>
                    <a:pt x="115" y="1188"/>
                  </a:lnTo>
                  <a:lnTo>
                    <a:pt x="115" y="1196"/>
                  </a:lnTo>
                  <a:lnTo>
                    <a:pt x="112" y="1223"/>
                  </a:lnTo>
                  <a:cubicBezTo>
                    <a:pt x="111" y="1229"/>
                    <a:pt x="110" y="1236"/>
                    <a:pt x="109" y="1243"/>
                  </a:cubicBezTo>
                  <a:lnTo>
                    <a:pt x="109" y="1247"/>
                  </a:lnTo>
                  <a:lnTo>
                    <a:pt x="109" y="1250"/>
                  </a:lnTo>
                  <a:lnTo>
                    <a:pt x="110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14;p46">
              <a:extLst>
                <a:ext uri="{FF2B5EF4-FFF2-40B4-BE49-F238E27FC236}">
                  <a16:creationId xmlns:a16="http://schemas.microsoft.com/office/drawing/2014/main" id="{54AFFF6A-7E75-0872-4281-91EB8D11B061}"/>
                </a:ext>
              </a:extLst>
            </p:cNvPr>
            <p:cNvSpPr/>
            <p:nvPr/>
          </p:nvSpPr>
          <p:spPr>
            <a:xfrm>
              <a:off x="969630" y="2132070"/>
              <a:ext cx="155520" cy="150840"/>
            </a:xfrm>
            <a:custGeom>
              <a:avLst/>
              <a:gdLst/>
              <a:ahLst/>
              <a:cxnLst/>
              <a:rect l="l" t="t" r="r" b="b"/>
              <a:pathLst>
                <a:path w="432" h="419" extrusionOk="0">
                  <a:moveTo>
                    <a:pt x="429" y="223"/>
                  </a:moveTo>
                  <a:cubicBezTo>
                    <a:pt x="416" y="286"/>
                    <a:pt x="362" y="398"/>
                    <a:pt x="362" y="398"/>
                  </a:cubicBezTo>
                  <a:cubicBezTo>
                    <a:pt x="362" y="398"/>
                    <a:pt x="327" y="405"/>
                    <a:pt x="271" y="411"/>
                  </a:cubicBezTo>
                  <a:cubicBezTo>
                    <a:pt x="229" y="415"/>
                    <a:pt x="174" y="419"/>
                    <a:pt x="116" y="419"/>
                  </a:cubicBezTo>
                  <a:lnTo>
                    <a:pt x="116" y="419"/>
                  </a:lnTo>
                  <a:lnTo>
                    <a:pt x="116" y="417"/>
                  </a:lnTo>
                  <a:lnTo>
                    <a:pt x="118" y="408"/>
                  </a:lnTo>
                  <a:lnTo>
                    <a:pt x="118" y="407"/>
                  </a:lnTo>
                  <a:lnTo>
                    <a:pt x="118" y="406"/>
                  </a:lnTo>
                  <a:cubicBezTo>
                    <a:pt x="123" y="385"/>
                    <a:pt x="125" y="367"/>
                    <a:pt x="125" y="357"/>
                  </a:cubicBezTo>
                  <a:cubicBezTo>
                    <a:pt x="125" y="330"/>
                    <a:pt x="101" y="242"/>
                    <a:pt x="99" y="236"/>
                  </a:cubicBezTo>
                  <a:cubicBezTo>
                    <a:pt x="99" y="233"/>
                    <a:pt x="98" y="206"/>
                    <a:pt x="91" y="167"/>
                  </a:cubicBezTo>
                  <a:cubicBezTo>
                    <a:pt x="84" y="150"/>
                    <a:pt x="76" y="135"/>
                    <a:pt x="66" y="121"/>
                  </a:cubicBezTo>
                  <a:cubicBezTo>
                    <a:pt x="44" y="89"/>
                    <a:pt x="18" y="74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5"/>
                    <a:pt x="17" y="62"/>
                    <a:pt x="35" y="58"/>
                  </a:cubicBezTo>
                  <a:cubicBezTo>
                    <a:pt x="112" y="41"/>
                    <a:pt x="286" y="5"/>
                    <a:pt x="373" y="0"/>
                  </a:cubicBezTo>
                  <a:cubicBezTo>
                    <a:pt x="408" y="69"/>
                    <a:pt x="442" y="162"/>
                    <a:pt x="429" y="223"/>
                  </a:cubicBezTo>
                  <a:close/>
                </a:path>
              </a:pathLst>
            </a:custGeom>
            <a:solidFill>
              <a:srgbClr val="F7B69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15;p46">
              <a:extLst>
                <a:ext uri="{FF2B5EF4-FFF2-40B4-BE49-F238E27FC236}">
                  <a16:creationId xmlns:a16="http://schemas.microsoft.com/office/drawing/2014/main" id="{6CFF3274-DAA2-2EA7-9B4C-346192A897EE}"/>
                </a:ext>
              </a:extLst>
            </p:cNvPr>
            <p:cNvSpPr/>
            <p:nvPr/>
          </p:nvSpPr>
          <p:spPr>
            <a:xfrm>
              <a:off x="295350" y="1814550"/>
              <a:ext cx="719280" cy="617760"/>
            </a:xfrm>
            <a:custGeom>
              <a:avLst/>
              <a:gdLst/>
              <a:ahLst/>
              <a:cxnLst/>
              <a:rect l="l" t="t" r="r" b="b"/>
              <a:pathLst>
                <a:path w="1998" h="1716" extrusionOk="0">
                  <a:moveTo>
                    <a:pt x="1985" y="1301"/>
                  </a:moveTo>
                  <a:lnTo>
                    <a:pt x="1985" y="1297"/>
                  </a:lnTo>
                  <a:lnTo>
                    <a:pt x="1987" y="1290"/>
                  </a:lnTo>
                  <a:lnTo>
                    <a:pt x="1987" y="1289"/>
                  </a:lnTo>
                  <a:cubicBezTo>
                    <a:pt x="1987" y="1291"/>
                    <a:pt x="1986" y="1294"/>
                    <a:pt x="1986" y="1297"/>
                  </a:cubicBezTo>
                  <a:cubicBezTo>
                    <a:pt x="1985" y="1298"/>
                    <a:pt x="1985" y="1300"/>
                    <a:pt x="1985" y="1301"/>
                  </a:cubicBezTo>
                  <a:moveTo>
                    <a:pt x="6" y="532"/>
                  </a:moveTo>
                  <a:lnTo>
                    <a:pt x="6" y="534"/>
                  </a:lnTo>
                  <a:cubicBezTo>
                    <a:pt x="6" y="535"/>
                    <a:pt x="7" y="536"/>
                    <a:pt x="7" y="537"/>
                  </a:cubicBezTo>
                  <a:cubicBezTo>
                    <a:pt x="7" y="539"/>
                    <a:pt x="8" y="541"/>
                    <a:pt x="8" y="543"/>
                  </a:cubicBezTo>
                  <a:cubicBezTo>
                    <a:pt x="62" y="749"/>
                    <a:pt x="370" y="1423"/>
                    <a:pt x="471" y="1599"/>
                  </a:cubicBezTo>
                  <a:cubicBezTo>
                    <a:pt x="505" y="1627"/>
                    <a:pt x="583" y="1657"/>
                    <a:pt x="668" y="1681"/>
                  </a:cubicBezTo>
                  <a:cubicBezTo>
                    <a:pt x="689" y="1687"/>
                    <a:pt x="711" y="1693"/>
                    <a:pt x="732" y="1698"/>
                  </a:cubicBezTo>
                  <a:cubicBezTo>
                    <a:pt x="780" y="1710"/>
                    <a:pt x="828" y="1716"/>
                    <a:pt x="876" y="1716"/>
                  </a:cubicBezTo>
                  <a:cubicBezTo>
                    <a:pt x="924" y="1716"/>
                    <a:pt x="971" y="1710"/>
                    <a:pt x="1018" y="1699"/>
                  </a:cubicBezTo>
                  <a:cubicBezTo>
                    <a:pt x="1446" y="1596"/>
                    <a:pt x="1855" y="1445"/>
                    <a:pt x="1943" y="1394"/>
                  </a:cubicBezTo>
                  <a:cubicBezTo>
                    <a:pt x="1950" y="1389"/>
                    <a:pt x="1955" y="1386"/>
                    <a:pt x="1958" y="1383"/>
                  </a:cubicBezTo>
                  <a:cubicBezTo>
                    <a:pt x="1968" y="1363"/>
                    <a:pt x="1977" y="1334"/>
                    <a:pt x="1983" y="1307"/>
                  </a:cubicBezTo>
                  <a:cubicBezTo>
                    <a:pt x="1984" y="1306"/>
                    <a:pt x="1984" y="1304"/>
                    <a:pt x="1984" y="1303"/>
                  </a:cubicBezTo>
                  <a:lnTo>
                    <a:pt x="1985" y="1301"/>
                  </a:lnTo>
                  <a:lnTo>
                    <a:pt x="1989" y="1301"/>
                  </a:lnTo>
                  <a:lnTo>
                    <a:pt x="1989" y="1301"/>
                  </a:lnTo>
                  <a:lnTo>
                    <a:pt x="1989" y="1299"/>
                  </a:lnTo>
                  <a:lnTo>
                    <a:pt x="1991" y="1290"/>
                  </a:lnTo>
                  <a:lnTo>
                    <a:pt x="1991" y="1289"/>
                  </a:lnTo>
                  <a:lnTo>
                    <a:pt x="1991" y="1288"/>
                  </a:lnTo>
                  <a:cubicBezTo>
                    <a:pt x="1996" y="1267"/>
                    <a:pt x="1998" y="1249"/>
                    <a:pt x="1998" y="1239"/>
                  </a:cubicBezTo>
                  <a:cubicBezTo>
                    <a:pt x="1998" y="1227"/>
                    <a:pt x="1993" y="1204"/>
                    <a:pt x="1988" y="1182"/>
                  </a:cubicBezTo>
                  <a:cubicBezTo>
                    <a:pt x="1981" y="1151"/>
                    <a:pt x="1973" y="1122"/>
                    <a:pt x="1972" y="1118"/>
                  </a:cubicBezTo>
                  <a:cubicBezTo>
                    <a:pt x="1972" y="1115"/>
                    <a:pt x="1971" y="1088"/>
                    <a:pt x="1964" y="1049"/>
                  </a:cubicBezTo>
                  <a:cubicBezTo>
                    <a:pt x="1957" y="1032"/>
                    <a:pt x="1949" y="1017"/>
                    <a:pt x="1939" y="1003"/>
                  </a:cubicBezTo>
                  <a:cubicBezTo>
                    <a:pt x="1917" y="971"/>
                    <a:pt x="1891" y="956"/>
                    <a:pt x="1874" y="948"/>
                  </a:cubicBezTo>
                  <a:cubicBezTo>
                    <a:pt x="1873" y="948"/>
                    <a:pt x="1873" y="948"/>
                    <a:pt x="1873" y="948"/>
                  </a:cubicBezTo>
                  <a:cubicBezTo>
                    <a:pt x="1872" y="948"/>
                    <a:pt x="1871" y="948"/>
                    <a:pt x="1871" y="948"/>
                  </a:cubicBezTo>
                  <a:cubicBezTo>
                    <a:pt x="1860" y="943"/>
                    <a:pt x="1849" y="941"/>
                    <a:pt x="1839" y="940"/>
                  </a:cubicBezTo>
                  <a:lnTo>
                    <a:pt x="1838" y="940"/>
                  </a:lnTo>
                  <a:cubicBezTo>
                    <a:pt x="1706" y="952"/>
                    <a:pt x="1420" y="1086"/>
                    <a:pt x="1420" y="1086"/>
                  </a:cubicBezTo>
                  <a:cubicBezTo>
                    <a:pt x="1420" y="1086"/>
                    <a:pt x="1113" y="1133"/>
                    <a:pt x="950" y="1161"/>
                  </a:cubicBezTo>
                  <a:cubicBezTo>
                    <a:pt x="911" y="1031"/>
                    <a:pt x="835" y="779"/>
                    <a:pt x="787" y="581"/>
                  </a:cubicBezTo>
                  <a:cubicBezTo>
                    <a:pt x="732" y="356"/>
                    <a:pt x="708" y="188"/>
                    <a:pt x="700" y="171"/>
                  </a:cubicBezTo>
                  <a:cubicBezTo>
                    <a:pt x="685" y="138"/>
                    <a:pt x="579" y="26"/>
                    <a:pt x="516" y="10"/>
                  </a:cubicBezTo>
                  <a:cubicBezTo>
                    <a:pt x="442" y="-9"/>
                    <a:pt x="375" y="-1"/>
                    <a:pt x="316" y="19"/>
                  </a:cubicBezTo>
                  <a:cubicBezTo>
                    <a:pt x="282" y="31"/>
                    <a:pt x="251" y="45"/>
                    <a:pt x="223" y="61"/>
                  </a:cubicBezTo>
                  <a:cubicBezTo>
                    <a:pt x="214" y="66"/>
                    <a:pt x="205" y="72"/>
                    <a:pt x="197" y="77"/>
                  </a:cubicBezTo>
                  <a:cubicBezTo>
                    <a:pt x="182" y="85"/>
                    <a:pt x="169" y="94"/>
                    <a:pt x="157" y="102"/>
                  </a:cubicBezTo>
                  <a:cubicBezTo>
                    <a:pt x="126" y="122"/>
                    <a:pt x="101" y="139"/>
                    <a:pt x="83" y="145"/>
                  </a:cubicBezTo>
                  <a:cubicBezTo>
                    <a:pt x="69" y="149"/>
                    <a:pt x="56" y="162"/>
                    <a:pt x="44" y="181"/>
                  </a:cubicBezTo>
                  <a:cubicBezTo>
                    <a:pt x="17" y="228"/>
                    <a:pt x="0" y="314"/>
                    <a:pt x="0" y="416"/>
                  </a:cubicBezTo>
                  <a:cubicBezTo>
                    <a:pt x="0" y="453"/>
                    <a:pt x="2" y="492"/>
                    <a:pt x="7" y="532"/>
                  </a:cubicBezTo>
                  <a:lnTo>
                    <a:pt x="6" y="5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16;p46">
              <a:extLst>
                <a:ext uri="{FF2B5EF4-FFF2-40B4-BE49-F238E27FC236}">
                  <a16:creationId xmlns:a16="http://schemas.microsoft.com/office/drawing/2014/main" id="{37BADD21-A740-C352-EF3D-809B288FCFE9}"/>
                </a:ext>
              </a:extLst>
            </p:cNvPr>
            <p:cNvSpPr/>
            <p:nvPr/>
          </p:nvSpPr>
          <p:spPr>
            <a:xfrm>
              <a:off x="601710" y="2111190"/>
              <a:ext cx="36720" cy="122760"/>
            </a:xfrm>
            <a:custGeom>
              <a:avLst/>
              <a:gdLst/>
              <a:ahLst/>
              <a:cxnLst/>
              <a:rect l="l" t="t" r="r" b="b"/>
              <a:pathLst>
                <a:path w="102" h="341" extrusionOk="0">
                  <a:moveTo>
                    <a:pt x="101" y="341"/>
                  </a:moveTo>
                  <a:lnTo>
                    <a:pt x="101" y="341"/>
                  </a:lnTo>
                  <a:lnTo>
                    <a:pt x="102" y="338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99" y="339"/>
                  </a:lnTo>
                  <a:lnTo>
                    <a:pt x="101" y="341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17;p46">
              <a:extLst>
                <a:ext uri="{FF2B5EF4-FFF2-40B4-BE49-F238E27FC236}">
                  <a16:creationId xmlns:a16="http://schemas.microsoft.com/office/drawing/2014/main" id="{D7FAF6D8-762E-BFAC-4649-3D0BC0ED8AC3}"/>
                </a:ext>
              </a:extLst>
            </p:cNvPr>
            <p:cNvSpPr/>
            <p:nvPr/>
          </p:nvSpPr>
          <p:spPr>
            <a:xfrm>
              <a:off x="932910" y="2152950"/>
              <a:ext cx="81720" cy="179280"/>
            </a:xfrm>
            <a:custGeom>
              <a:avLst/>
              <a:gdLst/>
              <a:ahLst/>
              <a:cxnLst/>
              <a:rect l="l" t="t" r="r" b="b"/>
              <a:pathLst>
                <a:path w="227" h="498" extrusionOk="0">
                  <a:moveTo>
                    <a:pt x="227" y="299"/>
                  </a:moveTo>
                  <a:cubicBezTo>
                    <a:pt x="227" y="309"/>
                    <a:pt x="225" y="327"/>
                    <a:pt x="220" y="348"/>
                  </a:cubicBezTo>
                  <a:lnTo>
                    <a:pt x="220" y="349"/>
                  </a:lnTo>
                  <a:lnTo>
                    <a:pt x="220" y="350"/>
                  </a:lnTo>
                  <a:lnTo>
                    <a:pt x="218" y="359"/>
                  </a:lnTo>
                  <a:lnTo>
                    <a:pt x="218" y="361"/>
                  </a:lnTo>
                  <a:lnTo>
                    <a:pt x="218" y="361"/>
                  </a:lnTo>
                  <a:lnTo>
                    <a:pt x="217" y="363"/>
                  </a:lnTo>
                  <a:cubicBezTo>
                    <a:pt x="213" y="383"/>
                    <a:pt x="203" y="420"/>
                    <a:pt x="190" y="446"/>
                  </a:cubicBezTo>
                  <a:lnTo>
                    <a:pt x="190" y="447"/>
                  </a:lnTo>
                  <a:cubicBezTo>
                    <a:pt x="187" y="449"/>
                    <a:pt x="182" y="453"/>
                    <a:pt x="175" y="457"/>
                  </a:cubicBezTo>
                  <a:cubicBezTo>
                    <a:pt x="157" y="467"/>
                    <a:pt x="128" y="481"/>
                    <a:pt x="89" y="497"/>
                  </a:cubicBezTo>
                  <a:lnTo>
                    <a:pt x="88" y="498"/>
                  </a:lnTo>
                  <a:lnTo>
                    <a:pt x="86" y="497"/>
                  </a:lnTo>
                  <a:lnTo>
                    <a:pt x="87" y="494"/>
                  </a:lnTo>
                  <a:cubicBezTo>
                    <a:pt x="126" y="478"/>
                    <a:pt x="156" y="464"/>
                    <a:pt x="173" y="454"/>
                  </a:cubicBezTo>
                  <a:cubicBezTo>
                    <a:pt x="179" y="450"/>
                    <a:pt x="184" y="447"/>
                    <a:pt x="187" y="444"/>
                  </a:cubicBezTo>
                  <a:cubicBezTo>
                    <a:pt x="196" y="426"/>
                    <a:pt x="205" y="398"/>
                    <a:pt x="212" y="367"/>
                  </a:cubicBezTo>
                  <a:cubicBezTo>
                    <a:pt x="213" y="366"/>
                    <a:pt x="213" y="364"/>
                    <a:pt x="213" y="363"/>
                  </a:cubicBezTo>
                  <a:lnTo>
                    <a:pt x="214" y="361"/>
                  </a:lnTo>
                  <a:lnTo>
                    <a:pt x="214" y="361"/>
                  </a:lnTo>
                  <a:lnTo>
                    <a:pt x="214" y="360"/>
                  </a:lnTo>
                  <a:lnTo>
                    <a:pt x="214" y="359"/>
                  </a:lnTo>
                  <a:lnTo>
                    <a:pt x="215" y="357"/>
                  </a:lnTo>
                  <a:lnTo>
                    <a:pt x="216" y="350"/>
                  </a:lnTo>
                  <a:lnTo>
                    <a:pt x="216" y="349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cubicBezTo>
                    <a:pt x="221" y="327"/>
                    <a:pt x="223" y="309"/>
                    <a:pt x="223" y="299"/>
                  </a:cubicBezTo>
                  <a:cubicBezTo>
                    <a:pt x="223" y="272"/>
                    <a:pt x="197" y="180"/>
                    <a:pt x="197" y="179"/>
                  </a:cubicBezTo>
                  <a:lnTo>
                    <a:pt x="197" y="178"/>
                  </a:lnTo>
                  <a:cubicBezTo>
                    <a:pt x="197" y="178"/>
                    <a:pt x="197" y="150"/>
                    <a:pt x="189" y="110"/>
                  </a:cubicBezTo>
                  <a:cubicBezTo>
                    <a:pt x="183" y="94"/>
                    <a:pt x="175" y="78"/>
                    <a:pt x="165" y="65"/>
                  </a:cubicBezTo>
                  <a:cubicBezTo>
                    <a:pt x="143" y="34"/>
                    <a:pt x="118" y="19"/>
                    <a:pt x="101" y="12"/>
                  </a:cubicBezTo>
                  <a:cubicBezTo>
                    <a:pt x="90" y="7"/>
                    <a:pt x="79" y="4"/>
                    <a:pt x="69" y="4"/>
                  </a:cubicBezTo>
                  <a:cubicBezTo>
                    <a:pt x="51" y="5"/>
                    <a:pt x="28" y="9"/>
                    <a:pt x="3" y="16"/>
                  </a:cubicBezTo>
                  <a:lnTo>
                    <a:pt x="0" y="15"/>
                  </a:lnTo>
                  <a:lnTo>
                    <a:pt x="2" y="12"/>
                  </a:lnTo>
                  <a:cubicBezTo>
                    <a:pt x="27" y="6"/>
                    <a:pt x="50" y="2"/>
                    <a:pt x="6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9" y="1"/>
                    <a:pt x="91" y="3"/>
                    <a:pt x="102" y="8"/>
                  </a:cubicBezTo>
                  <a:lnTo>
                    <a:pt x="103" y="8"/>
                  </a:lnTo>
                  <a:cubicBezTo>
                    <a:pt x="120" y="16"/>
                    <a:pt x="146" y="31"/>
                    <a:pt x="168" y="63"/>
                  </a:cubicBezTo>
                  <a:cubicBezTo>
                    <a:pt x="178" y="77"/>
                    <a:pt x="186" y="92"/>
                    <a:pt x="193" y="109"/>
                  </a:cubicBezTo>
                  <a:cubicBezTo>
                    <a:pt x="200" y="148"/>
                    <a:pt x="201" y="175"/>
                    <a:pt x="201" y="178"/>
                  </a:cubicBezTo>
                  <a:cubicBezTo>
                    <a:pt x="203" y="184"/>
                    <a:pt x="227" y="272"/>
                    <a:pt x="227" y="299"/>
                  </a:cubicBezTo>
                  <a:close/>
                </a:path>
              </a:pathLst>
            </a:custGeom>
            <a:solidFill>
              <a:srgbClr val="34596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18;p46">
              <a:extLst>
                <a:ext uri="{FF2B5EF4-FFF2-40B4-BE49-F238E27FC236}">
                  <a16:creationId xmlns:a16="http://schemas.microsoft.com/office/drawing/2014/main" id="{1C173E1E-6CA1-638E-5E5A-F15E9BB9BE51}"/>
                </a:ext>
              </a:extLst>
            </p:cNvPr>
            <p:cNvSpPr/>
            <p:nvPr/>
          </p:nvSpPr>
          <p:spPr>
            <a:xfrm>
              <a:off x="12030" y="2439150"/>
              <a:ext cx="415440" cy="106560"/>
            </a:xfrm>
            <a:custGeom>
              <a:avLst/>
              <a:gdLst/>
              <a:ahLst/>
              <a:cxnLst/>
              <a:rect l="l" t="t" r="r" b="b"/>
              <a:pathLst>
                <a:path w="1154" h="296" extrusionOk="0">
                  <a:moveTo>
                    <a:pt x="1140" y="296"/>
                  </a:moveTo>
                  <a:cubicBezTo>
                    <a:pt x="799" y="291"/>
                    <a:pt x="358" y="215"/>
                    <a:pt x="125" y="170"/>
                  </a:cubicBezTo>
                  <a:cubicBezTo>
                    <a:pt x="58" y="157"/>
                    <a:pt x="15" y="147"/>
                    <a:pt x="8" y="146"/>
                  </a:cubicBezTo>
                  <a:lnTo>
                    <a:pt x="8" y="145"/>
                  </a:lnTo>
                  <a:cubicBezTo>
                    <a:pt x="8" y="145"/>
                    <a:pt x="-12" y="82"/>
                    <a:pt x="13" y="0"/>
                  </a:cubicBezTo>
                  <a:cubicBezTo>
                    <a:pt x="21" y="2"/>
                    <a:pt x="361" y="153"/>
                    <a:pt x="1153" y="218"/>
                  </a:cubicBezTo>
                  <a:lnTo>
                    <a:pt x="1153" y="218"/>
                  </a:lnTo>
                  <a:lnTo>
                    <a:pt x="1154" y="218"/>
                  </a:lnTo>
                  <a:cubicBezTo>
                    <a:pt x="1154" y="225"/>
                    <a:pt x="1154" y="271"/>
                    <a:pt x="1140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19;p46">
              <a:extLst>
                <a:ext uri="{FF2B5EF4-FFF2-40B4-BE49-F238E27FC236}">
                  <a16:creationId xmlns:a16="http://schemas.microsoft.com/office/drawing/2014/main" id="{78E6A4A5-C856-D6B5-F749-68CEC8789162}"/>
                </a:ext>
              </a:extLst>
            </p:cNvPr>
            <p:cNvSpPr/>
            <p:nvPr/>
          </p:nvSpPr>
          <p:spPr>
            <a:xfrm>
              <a:off x="437550" y="2489550"/>
              <a:ext cx="1184400" cy="73440"/>
            </a:xfrm>
            <a:custGeom>
              <a:avLst/>
              <a:gdLst/>
              <a:ahLst/>
              <a:cxnLst/>
              <a:rect l="l" t="t" r="r" b="b"/>
              <a:pathLst>
                <a:path w="3290" h="204" extrusionOk="0">
                  <a:moveTo>
                    <a:pt x="0" y="48"/>
                  </a:moveTo>
                  <a:lnTo>
                    <a:pt x="0" y="155"/>
                  </a:lnTo>
                  <a:cubicBezTo>
                    <a:pt x="0" y="182"/>
                    <a:pt x="23" y="204"/>
                    <a:pt x="50" y="204"/>
                  </a:cubicBezTo>
                  <a:lnTo>
                    <a:pt x="3229" y="204"/>
                  </a:lnTo>
                  <a:cubicBezTo>
                    <a:pt x="3252" y="137"/>
                    <a:pt x="3272" y="69"/>
                    <a:pt x="3290" y="0"/>
                  </a:cubicBezTo>
                  <a:lnTo>
                    <a:pt x="50" y="0"/>
                  </a:lnTo>
                  <a:cubicBezTo>
                    <a:pt x="23" y="0"/>
                    <a:pt x="0" y="22"/>
                    <a:pt x="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20;p46">
              <a:extLst>
                <a:ext uri="{FF2B5EF4-FFF2-40B4-BE49-F238E27FC236}">
                  <a16:creationId xmlns:a16="http://schemas.microsoft.com/office/drawing/2014/main" id="{A276E6C2-17FE-1676-CAF9-A304F3C6C088}"/>
                </a:ext>
              </a:extLst>
            </p:cNvPr>
            <p:cNvSpPr/>
            <p:nvPr/>
          </p:nvSpPr>
          <p:spPr>
            <a:xfrm>
              <a:off x="295350" y="1814550"/>
              <a:ext cx="284400" cy="606600"/>
            </a:xfrm>
            <a:custGeom>
              <a:avLst/>
              <a:gdLst/>
              <a:ahLst/>
              <a:cxnLst/>
              <a:rect l="l" t="t" r="r" b="b"/>
              <a:pathLst>
                <a:path w="790" h="1685" extrusionOk="0">
                  <a:moveTo>
                    <a:pt x="670" y="1685"/>
                  </a:moveTo>
                  <a:lnTo>
                    <a:pt x="672" y="1684"/>
                  </a:lnTo>
                  <a:lnTo>
                    <a:pt x="671" y="1682"/>
                  </a:lnTo>
                  <a:cubicBezTo>
                    <a:pt x="601" y="1662"/>
                    <a:pt x="512" y="1632"/>
                    <a:pt x="474" y="1599"/>
                  </a:cubicBezTo>
                  <a:cubicBezTo>
                    <a:pt x="377" y="1431"/>
                    <a:pt x="66" y="754"/>
                    <a:pt x="12" y="545"/>
                  </a:cubicBezTo>
                  <a:cubicBezTo>
                    <a:pt x="-6" y="397"/>
                    <a:pt x="8" y="251"/>
                    <a:pt x="47" y="184"/>
                  </a:cubicBezTo>
                  <a:lnTo>
                    <a:pt x="48" y="184"/>
                  </a:lnTo>
                  <a:cubicBezTo>
                    <a:pt x="59" y="164"/>
                    <a:pt x="71" y="152"/>
                    <a:pt x="85" y="148"/>
                  </a:cubicBezTo>
                  <a:cubicBezTo>
                    <a:pt x="102" y="143"/>
                    <a:pt x="124" y="129"/>
                    <a:pt x="152" y="111"/>
                  </a:cubicBezTo>
                  <a:lnTo>
                    <a:pt x="160" y="105"/>
                  </a:lnTo>
                  <a:cubicBezTo>
                    <a:pt x="170" y="98"/>
                    <a:pt x="184" y="89"/>
                    <a:pt x="199" y="80"/>
                  </a:cubicBezTo>
                  <a:cubicBezTo>
                    <a:pt x="243" y="54"/>
                    <a:pt x="281" y="36"/>
                    <a:pt x="318" y="23"/>
                  </a:cubicBezTo>
                  <a:cubicBezTo>
                    <a:pt x="387" y="0"/>
                    <a:pt x="452" y="-3"/>
                    <a:pt x="517" y="14"/>
                  </a:cubicBezTo>
                  <a:cubicBezTo>
                    <a:pt x="579" y="30"/>
                    <a:pt x="685" y="141"/>
                    <a:pt x="700" y="173"/>
                  </a:cubicBezTo>
                  <a:cubicBezTo>
                    <a:pt x="703" y="180"/>
                    <a:pt x="708" y="209"/>
                    <a:pt x="717" y="253"/>
                  </a:cubicBezTo>
                  <a:cubicBezTo>
                    <a:pt x="730" y="325"/>
                    <a:pt x="753" y="444"/>
                    <a:pt x="787" y="583"/>
                  </a:cubicBezTo>
                  <a:lnTo>
                    <a:pt x="789" y="584"/>
                  </a:lnTo>
                  <a:lnTo>
                    <a:pt x="790" y="582"/>
                  </a:lnTo>
                  <a:cubicBezTo>
                    <a:pt x="757" y="443"/>
                    <a:pt x="734" y="324"/>
                    <a:pt x="721" y="253"/>
                  </a:cubicBezTo>
                  <a:cubicBezTo>
                    <a:pt x="712" y="206"/>
                    <a:pt x="707" y="179"/>
                    <a:pt x="704" y="172"/>
                  </a:cubicBezTo>
                  <a:cubicBezTo>
                    <a:pt x="688" y="138"/>
                    <a:pt x="582" y="27"/>
                    <a:pt x="518" y="10"/>
                  </a:cubicBezTo>
                  <a:cubicBezTo>
                    <a:pt x="452" y="-7"/>
                    <a:pt x="386" y="-4"/>
                    <a:pt x="317" y="19"/>
                  </a:cubicBezTo>
                  <a:cubicBezTo>
                    <a:pt x="279" y="32"/>
                    <a:pt x="241" y="50"/>
                    <a:pt x="198" y="77"/>
                  </a:cubicBezTo>
                  <a:cubicBezTo>
                    <a:pt x="182" y="86"/>
                    <a:pt x="168" y="95"/>
                    <a:pt x="158" y="102"/>
                  </a:cubicBezTo>
                  <a:lnTo>
                    <a:pt x="150" y="107"/>
                  </a:lnTo>
                  <a:cubicBezTo>
                    <a:pt x="122" y="126"/>
                    <a:pt x="100" y="140"/>
                    <a:pt x="84" y="145"/>
                  </a:cubicBezTo>
                  <a:cubicBezTo>
                    <a:pt x="70" y="149"/>
                    <a:pt x="56" y="162"/>
                    <a:pt x="44" y="182"/>
                  </a:cubicBezTo>
                  <a:lnTo>
                    <a:pt x="44" y="182"/>
                  </a:lnTo>
                  <a:cubicBezTo>
                    <a:pt x="4" y="250"/>
                    <a:pt x="-10" y="396"/>
                    <a:pt x="8" y="545"/>
                  </a:cubicBezTo>
                  <a:cubicBezTo>
                    <a:pt x="63" y="755"/>
                    <a:pt x="374" y="1433"/>
                    <a:pt x="471" y="1601"/>
                  </a:cubicBezTo>
                  <a:lnTo>
                    <a:pt x="471" y="1602"/>
                  </a:lnTo>
                  <a:cubicBezTo>
                    <a:pt x="509" y="1635"/>
                    <a:pt x="600" y="1665"/>
                    <a:pt x="669" y="1685"/>
                  </a:cubicBezTo>
                  <a:lnTo>
                    <a:pt x="670" y="1685"/>
                  </a:lnTo>
                  <a:close/>
                </a:path>
              </a:pathLst>
            </a:custGeom>
            <a:solidFill>
              <a:srgbClr val="334C6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21;p46">
              <a:extLst>
                <a:ext uri="{FF2B5EF4-FFF2-40B4-BE49-F238E27FC236}">
                  <a16:creationId xmlns:a16="http://schemas.microsoft.com/office/drawing/2014/main" id="{AFA7FBCD-4A28-2943-7C10-E3E2A0DD352D}"/>
                </a:ext>
              </a:extLst>
            </p:cNvPr>
            <p:cNvSpPr/>
            <p:nvPr/>
          </p:nvSpPr>
          <p:spPr>
            <a:xfrm>
              <a:off x="591990" y="1670550"/>
              <a:ext cx="61200" cy="111960"/>
            </a:xfrm>
            <a:custGeom>
              <a:avLst/>
              <a:gdLst/>
              <a:ahLst/>
              <a:cxnLst/>
              <a:rect l="l" t="t" r="r" b="b"/>
              <a:pathLst>
                <a:path w="170" h="311" extrusionOk="0">
                  <a:moveTo>
                    <a:pt x="0" y="0"/>
                  </a:moveTo>
                  <a:lnTo>
                    <a:pt x="125" y="311"/>
                  </a:lnTo>
                  <a:cubicBezTo>
                    <a:pt x="126" y="308"/>
                    <a:pt x="128" y="306"/>
                    <a:pt x="129" y="303"/>
                  </a:cubicBezTo>
                  <a:cubicBezTo>
                    <a:pt x="142" y="277"/>
                    <a:pt x="156" y="248"/>
                    <a:pt x="170" y="220"/>
                  </a:cubicBezTo>
                  <a:cubicBezTo>
                    <a:pt x="168" y="218"/>
                    <a:pt x="166" y="215"/>
                    <a:pt x="163" y="213"/>
                  </a:cubicBezTo>
                  <a:lnTo>
                    <a:pt x="159" y="208"/>
                  </a:lnTo>
                  <a:cubicBezTo>
                    <a:pt x="144" y="191"/>
                    <a:pt x="128" y="172"/>
                    <a:pt x="111" y="151"/>
                  </a:cubicBezTo>
                  <a:lnTo>
                    <a:pt x="106" y="145"/>
                  </a:lnTo>
                  <a:cubicBezTo>
                    <a:pt x="77" y="109"/>
                    <a:pt x="48" y="70"/>
                    <a:pt x="24" y="36"/>
                  </a:cubicBezTo>
                  <a:lnTo>
                    <a:pt x="14" y="21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87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22;p46">
              <a:extLst>
                <a:ext uri="{FF2B5EF4-FFF2-40B4-BE49-F238E27FC236}">
                  <a16:creationId xmlns:a16="http://schemas.microsoft.com/office/drawing/2014/main" id="{E8E28CF2-BA7C-A418-3049-D68970B0443E}"/>
                </a:ext>
              </a:extLst>
            </p:cNvPr>
            <p:cNvSpPr/>
            <p:nvPr/>
          </p:nvSpPr>
          <p:spPr>
            <a:xfrm>
              <a:off x="251070" y="3251310"/>
              <a:ext cx="58680" cy="468360"/>
            </a:xfrm>
            <a:custGeom>
              <a:avLst/>
              <a:gdLst/>
              <a:ahLst/>
              <a:cxnLst/>
              <a:rect l="l" t="t" r="r" b="b"/>
              <a:pathLst>
                <a:path w="163" h="1301" extrusionOk="0">
                  <a:moveTo>
                    <a:pt x="0" y="1301"/>
                  </a:moveTo>
                  <a:lnTo>
                    <a:pt x="163" y="1301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23;p46">
              <a:extLst>
                <a:ext uri="{FF2B5EF4-FFF2-40B4-BE49-F238E27FC236}">
                  <a16:creationId xmlns:a16="http://schemas.microsoft.com/office/drawing/2014/main" id="{1EB23ADC-BFC3-1B0A-D950-A76962B2BCB8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6" y="54"/>
                  </a:lnTo>
                  <a:lnTo>
                    <a:pt x="66" y="684"/>
                  </a:lnTo>
                  <a:cubicBezTo>
                    <a:pt x="67" y="696"/>
                    <a:pt x="77" y="704"/>
                    <a:pt x="89" y="704"/>
                  </a:cubicBezTo>
                  <a:lnTo>
                    <a:pt x="340" y="704"/>
                  </a:lnTo>
                  <a:cubicBezTo>
                    <a:pt x="352" y="704"/>
                    <a:pt x="361" y="696"/>
                    <a:pt x="363" y="684"/>
                  </a:cubicBezTo>
                  <a:lnTo>
                    <a:pt x="423" y="54"/>
                  </a:lnTo>
                  <a:lnTo>
                    <a:pt x="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24;p46">
              <a:extLst>
                <a:ext uri="{FF2B5EF4-FFF2-40B4-BE49-F238E27FC236}">
                  <a16:creationId xmlns:a16="http://schemas.microsoft.com/office/drawing/2014/main" id="{2773E961-D129-4D3F-2E37-6776AB1D1D79}"/>
                </a:ext>
              </a:extLst>
            </p:cNvPr>
            <p:cNvSpPr/>
            <p:nvPr/>
          </p:nvSpPr>
          <p:spPr>
            <a:xfrm>
              <a:off x="-34410" y="3694110"/>
              <a:ext cx="629280" cy="95760"/>
            </a:xfrm>
            <a:custGeom>
              <a:avLst/>
              <a:gdLst/>
              <a:ahLst/>
              <a:cxnLst/>
              <a:rect l="l" t="t" r="r" b="b"/>
              <a:pathLst>
                <a:path w="1748" h="266" extrusionOk="0">
                  <a:moveTo>
                    <a:pt x="15" y="182"/>
                  </a:moveTo>
                  <a:lnTo>
                    <a:pt x="102" y="98"/>
                  </a:lnTo>
                  <a:cubicBezTo>
                    <a:pt x="167" y="35"/>
                    <a:pt x="253" y="0"/>
                    <a:pt x="345" y="0"/>
                  </a:cubicBezTo>
                  <a:lnTo>
                    <a:pt x="874" y="0"/>
                  </a:lnTo>
                  <a:lnTo>
                    <a:pt x="1404" y="0"/>
                  </a:lnTo>
                  <a:cubicBezTo>
                    <a:pt x="1496" y="0"/>
                    <a:pt x="1582" y="35"/>
                    <a:pt x="1647" y="98"/>
                  </a:cubicBezTo>
                  <a:lnTo>
                    <a:pt x="1734" y="182"/>
                  </a:lnTo>
                  <a:cubicBezTo>
                    <a:pt x="1753" y="201"/>
                    <a:pt x="1753" y="232"/>
                    <a:pt x="1734" y="251"/>
                  </a:cubicBezTo>
                  <a:cubicBezTo>
                    <a:pt x="1724" y="261"/>
                    <a:pt x="1711" y="266"/>
                    <a:pt x="1698" y="266"/>
                  </a:cubicBezTo>
                  <a:cubicBezTo>
                    <a:pt x="1685" y="266"/>
                    <a:pt x="1672" y="261"/>
                    <a:pt x="1662" y="251"/>
                  </a:cubicBezTo>
                  <a:lnTo>
                    <a:pt x="1576" y="167"/>
                  </a:lnTo>
                  <a:cubicBezTo>
                    <a:pt x="1530" y="123"/>
                    <a:pt x="1469" y="99"/>
                    <a:pt x="1404" y="99"/>
                  </a:cubicBezTo>
                  <a:lnTo>
                    <a:pt x="874" y="99"/>
                  </a:lnTo>
                  <a:lnTo>
                    <a:pt x="345" y="99"/>
                  </a:lnTo>
                  <a:cubicBezTo>
                    <a:pt x="280" y="99"/>
                    <a:pt x="219" y="123"/>
                    <a:pt x="173" y="167"/>
                  </a:cubicBezTo>
                  <a:lnTo>
                    <a:pt x="87" y="251"/>
                  </a:lnTo>
                  <a:cubicBezTo>
                    <a:pt x="77" y="261"/>
                    <a:pt x="64" y="266"/>
                    <a:pt x="51" y="266"/>
                  </a:cubicBezTo>
                  <a:cubicBezTo>
                    <a:pt x="38" y="266"/>
                    <a:pt x="25" y="261"/>
                    <a:pt x="15" y="251"/>
                  </a:cubicBezTo>
                  <a:cubicBezTo>
                    <a:pt x="-5" y="232"/>
                    <a:pt x="-5" y="201"/>
                    <a:pt x="15" y="1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25;p46">
              <a:extLst>
                <a:ext uri="{FF2B5EF4-FFF2-40B4-BE49-F238E27FC236}">
                  <a16:creationId xmlns:a16="http://schemas.microsoft.com/office/drawing/2014/main" id="{16F64501-D948-960E-8038-2913B8038443}"/>
                </a:ext>
              </a:extLst>
            </p:cNvPr>
            <p:cNvSpPr/>
            <p:nvPr/>
          </p:nvSpPr>
          <p:spPr>
            <a:xfrm>
              <a:off x="-6177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26;p46">
              <a:extLst>
                <a:ext uri="{FF2B5EF4-FFF2-40B4-BE49-F238E27FC236}">
                  <a16:creationId xmlns:a16="http://schemas.microsoft.com/office/drawing/2014/main" id="{CB22352F-3511-1506-00FA-A7989C632524}"/>
                </a:ext>
              </a:extLst>
            </p:cNvPr>
            <p:cNvSpPr/>
            <p:nvPr/>
          </p:nvSpPr>
          <p:spPr>
            <a:xfrm>
              <a:off x="-4017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27;p46">
              <a:extLst>
                <a:ext uri="{FF2B5EF4-FFF2-40B4-BE49-F238E27FC236}">
                  <a16:creationId xmlns:a16="http://schemas.microsoft.com/office/drawing/2014/main" id="{9E2474B5-EE89-F614-FC91-BDBB32852B2D}"/>
                </a:ext>
              </a:extLst>
            </p:cNvPr>
            <p:cNvSpPr/>
            <p:nvPr/>
          </p:nvSpPr>
          <p:spPr>
            <a:xfrm>
              <a:off x="17070" y="2987430"/>
              <a:ext cx="220320" cy="75960"/>
            </a:xfrm>
            <a:custGeom>
              <a:avLst/>
              <a:gdLst/>
              <a:ahLst/>
              <a:cxnLst/>
              <a:rect l="l" t="t" r="r" b="b"/>
              <a:pathLst>
                <a:path w="612" h="211" extrusionOk="0">
                  <a:moveTo>
                    <a:pt x="11" y="211"/>
                  </a:moveTo>
                  <a:lnTo>
                    <a:pt x="364" y="211"/>
                  </a:lnTo>
                  <a:cubicBezTo>
                    <a:pt x="420" y="211"/>
                    <a:pt x="471" y="187"/>
                    <a:pt x="505" y="145"/>
                  </a:cubicBezTo>
                  <a:lnTo>
                    <a:pt x="610" y="18"/>
                  </a:lnTo>
                  <a:cubicBezTo>
                    <a:pt x="613" y="13"/>
                    <a:pt x="613" y="6"/>
                    <a:pt x="608" y="2"/>
                  </a:cubicBezTo>
                  <a:cubicBezTo>
                    <a:pt x="603" y="-2"/>
                    <a:pt x="596" y="-1"/>
                    <a:pt x="592" y="4"/>
                  </a:cubicBezTo>
                  <a:lnTo>
                    <a:pt x="488" y="131"/>
                  </a:lnTo>
                  <a:cubicBezTo>
                    <a:pt x="458" y="167"/>
                    <a:pt x="413" y="189"/>
                    <a:pt x="364" y="189"/>
                  </a:cubicBezTo>
                  <a:lnTo>
                    <a:pt x="11" y="189"/>
                  </a:lnTo>
                  <a:cubicBezTo>
                    <a:pt x="5" y="189"/>
                    <a:pt x="0" y="193"/>
                    <a:pt x="0" y="200"/>
                  </a:cubicBezTo>
                  <a:cubicBezTo>
                    <a:pt x="0" y="206"/>
                    <a:pt x="5" y="211"/>
                    <a:pt x="11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28;p46">
              <a:extLst>
                <a:ext uri="{FF2B5EF4-FFF2-40B4-BE49-F238E27FC236}">
                  <a16:creationId xmlns:a16="http://schemas.microsoft.com/office/drawing/2014/main" id="{693A6B60-1C97-F639-0D62-A1C87F583CEF}"/>
                </a:ext>
              </a:extLst>
            </p:cNvPr>
            <p:cNvSpPr/>
            <p:nvPr/>
          </p:nvSpPr>
          <p:spPr>
            <a:xfrm>
              <a:off x="-10650" y="3051870"/>
              <a:ext cx="43560" cy="15120"/>
            </a:xfrm>
            <a:custGeom>
              <a:avLst/>
              <a:gdLst/>
              <a:ahLst/>
              <a:cxnLst/>
              <a:rect l="l" t="t" r="r" b="b"/>
              <a:pathLst>
                <a:path w="121" h="42" extrusionOk="0">
                  <a:moveTo>
                    <a:pt x="2" y="42"/>
                  </a:moveTo>
                  <a:lnTo>
                    <a:pt x="119" y="42"/>
                  </a:lnTo>
                  <a:cubicBezTo>
                    <a:pt x="120" y="42"/>
                    <a:pt x="121" y="41"/>
                    <a:pt x="121" y="40"/>
                  </a:cubicBezTo>
                  <a:lnTo>
                    <a:pt x="121" y="1"/>
                  </a:lnTo>
                  <a:cubicBezTo>
                    <a:pt x="121" y="0"/>
                    <a:pt x="120" y="0"/>
                    <a:pt x="119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lnTo>
                    <a:pt x="0" y="40"/>
                  </a:ln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29;p46">
              <a:extLst>
                <a:ext uri="{FF2B5EF4-FFF2-40B4-BE49-F238E27FC236}">
                  <a16:creationId xmlns:a16="http://schemas.microsoft.com/office/drawing/2014/main" id="{CF8648FD-5B4E-D64F-D414-BF25894808A0}"/>
                </a:ext>
              </a:extLst>
            </p:cNvPr>
            <p:cNvSpPr/>
            <p:nvPr/>
          </p:nvSpPr>
          <p:spPr>
            <a:xfrm>
              <a:off x="-86610" y="2906430"/>
              <a:ext cx="733680" cy="91440"/>
            </a:xfrm>
            <a:custGeom>
              <a:avLst/>
              <a:gdLst/>
              <a:ahLst/>
              <a:cxnLst/>
              <a:rect l="l" t="t" r="r" b="b"/>
              <a:pathLst>
                <a:path w="2038" h="254" extrusionOk="0">
                  <a:moveTo>
                    <a:pt x="0" y="76"/>
                  </a:moveTo>
                  <a:lnTo>
                    <a:pt x="0" y="178"/>
                  </a:lnTo>
                  <a:cubicBezTo>
                    <a:pt x="0" y="220"/>
                    <a:pt x="35" y="254"/>
                    <a:pt x="78" y="254"/>
                  </a:cubicBezTo>
                  <a:lnTo>
                    <a:pt x="1960" y="254"/>
                  </a:lnTo>
                  <a:cubicBezTo>
                    <a:pt x="2003" y="254"/>
                    <a:pt x="2038" y="220"/>
                    <a:pt x="2038" y="178"/>
                  </a:cubicBezTo>
                  <a:lnTo>
                    <a:pt x="2038" y="76"/>
                  </a:lnTo>
                  <a:cubicBezTo>
                    <a:pt x="2038" y="64"/>
                    <a:pt x="2036" y="53"/>
                    <a:pt x="2031" y="43"/>
                  </a:cubicBezTo>
                  <a:cubicBezTo>
                    <a:pt x="2018" y="17"/>
                    <a:pt x="1991" y="0"/>
                    <a:pt x="1960" y="0"/>
                  </a:cubicBezTo>
                  <a:lnTo>
                    <a:pt x="78" y="0"/>
                  </a:lnTo>
                  <a:cubicBezTo>
                    <a:pt x="47" y="0"/>
                    <a:pt x="21" y="17"/>
                    <a:pt x="8" y="43"/>
                  </a:cubicBezTo>
                  <a:cubicBezTo>
                    <a:pt x="3" y="53"/>
                    <a:pt x="0" y="64"/>
                    <a:pt x="0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30;p46">
              <a:extLst>
                <a:ext uri="{FF2B5EF4-FFF2-40B4-BE49-F238E27FC236}">
                  <a16:creationId xmlns:a16="http://schemas.microsoft.com/office/drawing/2014/main" id="{E4255F63-BC3D-A51D-423E-0EDC96799D37}"/>
                </a:ext>
              </a:extLst>
            </p:cNvPr>
            <p:cNvSpPr/>
            <p:nvPr/>
          </p:nvSpPr>
          <p:spPr>
            <a:xfrm>
              <a:off x="-83730" y="2906430"/>
              <a:ext cx="728280" cy="15480"/>
            </a:xfrm>
            <a:custGeom>
              <a:avLst/>
              <a:gdLst/>
              <a:ahLst/>
              <a:cxnLst/>
              <a:rect l="l" t="t" r="r" b="b"/>
              <a:pathLst>
                <a:path w="2023" h="43" extrusionOk="0">
                  <a:moveTo>
                    <a:pt x="0" y="43"/>
                  </a:moveTo>
                  <a:lnTo>
                    <a:pt x="2023" y="43"/>
                  </a:lnTo>
                  <a:cubicBezTo>
                    <a:pt x="2010" y="17"/>
                    <a:pt x="1983" y="0"/>
                    <a:pt x="1952" y="0"/>
                  </a:cubicBezTo>
                  <a:lnTo>
                    <a:pt x="70" y="0"/>
                  </a:lnTo>
                  <a:cubicBezTo>
                    <a:pt x="39" y="0"/>
                    <a:pt x="13" y="17"/>
                    <a:pt x="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31;p46">
              <a:extLst>
                <a:ext uri="{FF2B5EF4-FFF2-40B4-BE49-F238E27FC236}">
                  <a16:creationId xmlns:a16="http://schemas.microsoft.com/office/drawing/2014/main" id="{0479BA83-49F7-83AD-FE6F-A60C874FCA81}"/>
                </a:ext>
              </a:extLst>
            </p:cNvPr>
            <p:cNvSpPr/>
            <p:nvPr/>
          </p:nvSpPr>
          <p:spPr>
            <a:xfrm>
              <a:off x="244230" y="3552990"/>
              <a:ext cx="72360" cy="115920"/>
            </a:xfrm>
            <a:custGeom>
              <a:avLst/>
              <a:gdLst/>
              <a:ahLst/>
              <a:cxnLst/>
              <a:rect l="l" t="t" r="r" b="b"/>
              <a:pathLst>
                <a:path w="201" h="322" extrusionOk="0">
                  <a:moveTo>
                    <a:pt x="19" y="0"/>
                  </a:moveTo>
                  <a:lnTo>
                    <a:pt x="182" y="0"/>
                  </a:lnTo>
                  <a:cubicBezTo>
                    <a:pt x="184" y="0"/>
                    <a:pt x="187" y="2"/>
                    <a:pt x="187" y="5"/>
                  </a:cubicBezTo>
                  <a:lnTo>
                    <a:pt x="201" y="322"/>
                  </a:lnTo>
                  <a:lnTo>
                    <a:pt x="0" y="322"/>
                  </a:lnTo>
                  <a:lnTo>
                    <a:pt x="14" y="5"/>
                  </a:lnTo>
                  <a:cubicBezTo>
                    <a:pt x="14" y="2"/>
                    <a:pt x="1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32;p46">
              <a:extLst>
                <a:ext uri="{FF2B5EF4-FFF2-40B4-BE49-F238E27FC236}">
                  <a16:creationId xmlns:a16="http://schemas.microsoft.com/office/drawing/2014/main" id="{1EF4C45C-A2F1-CCD5-DA0A-500BB2120278}"/>
                </a:ext>
              </a:extLst>
            </p:cNvPr>
            <p:cNvSpPr/>
            <p:nvPr/>
          </p:nvSpPr>
          <p:spPr>
            <a:xfrm>
              <a:off x="234870" y="3668910"/>
              <a:ext cx="91080" cy="25200"/>
            </a:xfrm>
            <a:custGeom>
              <a:avLst/>
              <a:gdLst/>
              <a:ahLst/>
              <a:cxnLst/>
              <a:rect l="l" t="t" r="r" b="b"/>
              <a:pathLst>
                <a:path w="253" h="70" extrusionOk="0">
                  <a:moveTo>
                    <a:pt x="0" y="70"/>
                  </a:moveTo>
                  <a:lnTo>
                    <a:pt x="253" y="70"/>
                  </a:lnTo>
                  <a:lnTo>
                    <a:pt x="253" y="2"/>
                  </a:lnTo>
                  <a:cubicBezTo>
                    <a:pt x="253" y="1"/>
                    <a:pt x="252" y="0"/>
                    <a:pt x="251" y="0"/>
                  </a:cubicBez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33;p46">
              <a:extLst>
                <a:ext uri="{FF2B5EF4-FFF2-40B4-BE49-F238E27FC236}">
                  <a16:creationId xmlns:a16="http://schemas.microsoft.com/office/drawing/2014/main" id="{B1EAC142-4B1F-6894-118F-8766405E2D4A}"/>
                </a:ext>
              </a:extLst>
            </p:cNvPr>
            <p:cNvSpPr/>
            <p:nvPr/>
          </p:nvSpPr>
          <p:spPr>
            <a:xfrm>
              <a:off x="-14097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34;p46">
              <a:extLst>
                <a:ext uri="{FF2B5EF4-FFF2-40B4-BE49-F238E27FC236}">
                  <a16:creationId xmlns:a16="http://schemas.microsoft.com/office/drawing/2014/main" id="{7E6830C1-9127-CC9A-99F3-9B6F3639FEDE}"/>
                </a:ext>
              </a:extLst>
            </p:cNvPr>
            <p:cNvSpPr/>
            <p:nvPr/>
          </p:nvSpPr>
          <p:spPr>
            <a:xfrm>
              <a:off x="-189210" y="2115510"/>
              <a:ext cx="396360" cy="388800"/>
            </a:xfrm>
            <a:custGeom>
              <a:avLst/>
              <a:gdLst/>
              <a:ahLst/>
              <a:cxnLst/>
              <a:rect l="l" t="t" r="r" b="b"/>
              <a:pathLst>
                <a:path w="1101" h="1080" extrusionOk="0">
                  <a:moveTo>
                    <a:pt x="19" y="1080"/>
                  </a:moveTo>
                  <a:lnTo>
                    <a:pt x="1082" y="1080"/>
                  </a:lnTo>
                  <a:cubicBezTo>
                    <a:pt x="1092" y="1080"/>
                    <a:pt x="1101" y="1072"/>
                    <a:pt x="1101" y="1061"/>
                  </a:cubicBezTo>
                  <a:lnTo>
                    <a:pt x="1101" y="19"/>
                  </a:lnTo>
                  <a:cubicBezTo>
                    <a:pt x="1101" y="8"/>
                    <a:pt x="1092" y="0"/>
                    <a:pt x="1082" y="0"/>
                  </a:cubicBezTo>
                  <a:lnTo>
                    <a:pt x="19" y="0"/>
                  </a:lnTo>
                  <a:cubicBezTo>
                    <a:pt x="8" y="0"/>
                    <a:pt x="0" y="8"/>
                    <a:pt x="0" y="19"/>
                  </a:cubicBezTo>
                  <a:lnTo>
                    <a:pt x="0" y="1061"/>
                  </a:lnTo>
                  <a:cubicBezTo>
                    <a:pt x="0" y="1072"/>
                    <a:pt x="8" y="1080"/>
                    <a:pt x="19" y="10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35;p46">
              <a:extLst>
                <a:ext uri="{FF2B5EF4-FFF2-40B4-BE49-F238E27FC236}">
                  <a16:creationId xmlns:a16="http://schemas.microsoft.com/office/drawing/2014/main" id="{77240D7F-0FC0-580D-6A33-2C37ED803DEC}"/>
                </a:ext>
              </a:extLst>
            </p:cNvPr>
            <p:cNvSpPr/>
            <p:nvPr/>
          </p:nvSpPr>
          <p:spPr>
            <a:xfrm>
              <a:off x="-189930" y="2115150"/>
              <a:ext cx="397440" cy="389520"/>
            </a:xfrm>
            <a:custGeom>
              <a:avLst/>
              <a:gdLst/>
              <a:ahLst/>
              <a:cxnLst/>
              <a:rect l="l" t="t" r="r" b="b"/>
              <a:pathLst>
                <a:path w="1104" h="1082" extrusionOk="0">
                  <a:moveTo>
                    <a:pt x="114" y="2"/>
                  </a:moveTo>
                  <a:cubicBezTo>
                    <a:pt x="53" y="2"/>
                    <a:pt x="3" y="50"/>
                    <a:pt x="3" y="109"/>
                  </a:cubicBezTo>
                  <a:lnTo>
                    <a:pt x="3" y="973"/>
                  </a:lnTo>
                  <a:cubicBezTo>
                    <a:pt x="3" y="1032"/>
                    <a:pt x="53" y="1080"/>
                    <a:pt x="114" y="1080"/>
                  </a:cubicBezTo>
                  <a:lnTo>
                    <a:pt x="991" y="1080"/>
                  </a:lnTo>
                  <a:cubicBezTo>
                    <a:pt x="1052" y="1080"/>
                    <a:pt x="1102" y="1032"/>
                    <a:pt x="1102" y="973"/>
                  </a:cubicBezTo>
                  <a:lnTo>
                    <a:pt x="1102" y="109"/>
                  </a:lnTo>
                  <a:cubicBezTo>
                    <a:pt x="1102" y="50"/>
                    <a:pt x="1052" y="2"/>
                    <a:pt x="991" y="2"/>
                  </a:cubicBezTo>
                  <a:lnTo>
                    <a:pt x="114" y="2"/>
                  </a:lnTo>
                  <a:moveTo>
                    <a:pt x="0" y="973"/>
                  </a:moveTo>
                  <a:lnTo>
                    <a:pt x="0" y="109"/>
                  </a:lnTo>
                  <a:cubicBezTo>
                    <a:pt x="0" y="49"/>
                    <a:pt x="51" y="0"/>
                    <a:pt x="114" y="0"/>
                  </a:cubicBezTo>
                  <a:lnTo>
                    <a:pt x="991" y="0"/>
                  </a:lnTo>
                  <a:cubicBezTo>
                    <a:pt x="1054" y="0"/>
                    <a:pt x="1104" y="49"/>
                    <a:pt x="1104" y="109"/>
                  </a:cubicBezTo>
                  <a:lnTo>
                    <a:pt x="1104" y="973"/>
                  </a:lnTo>
                  <a:cubicBezTo>
                    <a:pt x="1104" y="1033"/>
                    <a:pt x="1054" y="1082"/>
                    <a:pt x="991" y="1082"/>
                  </a:cubicBezTo>
                  <a:lnTo>
                    <a:pt x="114" y="1082"/>
                  </a:lnTo>
                  <a:cubicBezTo>
                    <a:pt x="51" y="1082"/>
                    <a:pt x="0" y="1033"/>
                    <a:pt x="0" y="973"/>
                  </a:cubicBezTo>
                  <a:close/>
                </a:path>
              </a:pathLst>
            </a:custGeom>
            <a:solidFill>
              <a:srgbClr val="4F566D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36;p46">
              <a:extLst>
                <a:ext uri="{FF2B5EF4-FFF2-40B4-BE49-F238E27FC236}">
                  <a16:creationId xmlns:a16="http://schemas.microsoft.com/office/drawing/2014/main" id="{EE4AB719-E017-749E-A93D-651E85AF84E1}"/>
                </a:ext>
              </a:extLst>
            </p:cNvPr>
            <p:cNvSpPr/>
            <p:nvPr/>
          </p:nvSpPr>
          <p:spPr>
            <a:xfrm>
              <a:off x="-20010" y="2300550"/>
              <a:ext cx="147240" cy="659880"/>
            </a:xfrm>
            <a:custGeom>
              <a:avLst/>
              <a:gdLst/>
              <a:ahLst/>
              <a:cxnLst/>
              <a:rect l="l" t="t" r="r" b="b"/>
              <a:pathLst>
                <a:path w="409" h="1833" extrusionOk="0">
                  <a:moveTo>
                    <a:pt x="0" y="0"/>
                  </a:moveTo>
                  <a:lnTo>
                    <a:pt x="145" y="0"/>
                  </a:lnTo>
                  <a:cubicBezTo>
                    <a:pt x="181" y="0"/>
                    <a:pt x="210" y="28"/>
                    <a:pt x="210" y="63"/>
                  </a:cubicBezTo>
                  <a:lnTo>
                    <a:pt x="210" y="1591"/>
                  </a:lnTo>
                  <a:cubicBezTo>
                    <a:pt x="210" y="1691"/>
                    <a:pt x="287" y="1772"/>
                    <a:pt x="386" y="1783"/>
                  </a:cubicBezTo>
                  <a:cubicBezTo>
                    <a:pt x="392" y="1784"/>
                    <a:pt x="398" y="1787"/>
                    <a:pt x="402" y="1792"/>
                  </a:cubicBezTo>
                  <a:cubicBezTo>
                    <a:pt x="407" y="1796"/>
                    <a:pt x="409" y="1802"/>
                    <a:pt x="409" y="1809"/>
                  </a:cubicBezTo>
                  <a:cubicBezTo>
                    <a:pt x="408" y="1823"/>
                    <a:pt x="396" y="1833"/>
                    <a:pt x="382" y="1833"/>
                  </a:cubicBezTo>
                  <a:lnTo>
                    <a:pt x="344" y="1833"/>
                  </a:lnTo>
                  <a:cubicBezTo>
                    <a:pt x="289" y="1833"/>
                    <a:pt x="240" y="1811"/>
                    <a:pt x="204" y="1776"/>
                  </a:cubicBezTo>
                  <a:cubicBezTo>
                    <a:pt x="168" y="1742"/>
                    <a:pt x="145" y="1693"/>
                    <a:pt x="145" y="1640"/>
                  </a:cubicBezTo>
                  <a:lnTo>
                    <a:pt x="145" y="133"/>
                  </a:lnTo>
                  <a:lnTo>
                    <a:pt x="34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37;p46">
              <a:extLst>
                <a:ext uri="{FF2B5EF4-FFF2-40B4-BE49-F238E27FC236}">
                  <a16:creationId xmlns:a16="http://schemas.microsoft.com/office/drawing/2014/main" id="{E6AD31BA-71FF-9237-DF0D-07E154083C83}"/>
                </a:ext>
              </a:extLst>
            </p:cNvPr>
            <p:cNvSpPr/>
            <p:nvPr/>
          </p:nvSpPr>
          <p:spPr>
            <a:xfrm>
              <a:off x="-70050" y="2300550"/>
              <a:ext cx="173880" cy="659880"/>
            </a:xfrm>
            <a:custGeom>
              <a:avLst/>
              <a:gdLst/>
              <a:ahLst/>
              <a:cxnLst/>
              <a:rect l="l" t="t" r="r" b="b"/>
              <a:pathLst>
                <a:path w="483" h="1833" extrusionOk="0">
                  <a:moveTo>
                    <a:pt x="0" y="92"/>
                  </a:moveTo>
                  <a:lnTo>
                    <a:pt x="0" y="1640"/>
                  </a:lnTo>
                  <a:cubicBezTo>
                    <a:pt x="0" y="1746"/>
                    <a:pt x="89" y="1833"/>
                    <a:pt x="199" y="1833"/>
                  </a:cubicBezTo>
                  <a:lnTo>
                    <a:pt x="483" y="1833"/>
                  </a:lnTo>
                  <a:cubicBezTo>
                    <a:pt x="428" y="1833"/>
                    <a:pt x="379" y="1811"/>
                    <a:pt x="343" y="1776"/>
                  </a:cubicBezTo>
                  <a:cubicBezTo>
                    <a:pt x="306" y="1742"/>
                    <a:pt x="284" y="1693"/>
                    <a:pt x="284" y="1640"/>
                  </a:cubicBezTo>
                  <a:lnTo>
                    <a:pt x="284" y="92"/>
                  </a:lnTo>
                  <a:cubicBezTo>
                    <a:pt x="284" y="41"/>
                    <a:pt x="242" y="0"/>
                    <a:pt x="190" y="0"/>
                  </a:cubicBezTo>
                  <a:lnTo>
                    <a:pt x="94" y="0"/>
                  </a:lnTo>
                  <a:cubicBezTo>
                    <a:pt x="42" y="0"/>
                    <a:pt x="0" y="4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38;p46">
              <a:extLst>
                <a:ext uri="{FF2B5EF4-FFF2-40B4-BE49-F238E27FC236}">
                  <a16:creationId xmlns:a16="http://schemas.microsoft.com/office/drawing/2014/main" id="{4DC25926-A91E-A082-EA2E-62833795235F}"/>
                </a:ext>
              </a:extLst>
            </p:cNvPr>
            <p:cNvSpPr/>
            <p:nvPr/>
          </p:nvSpPr>
          <p:spPr>
            <a:xfrm>
              <a:off x="-4377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73"/>
                    <a:pt x="9" y="47"/>
                    <a:pt x="23" y="29"/>
                  </a:cubicBezTo>
                  <a:lnTo>
                    <a:pt x="23" y="0"/>
                  </a:lnTo>
                  <a:lnTo>
                    <a:pt x="76" y="0"/>
                  </a:lnTo>
                  <a:cubicBezTo>
                    <a:pt x="119" y="0"/>
                    <a:pt x="153" y="45"/>
                    <a:pt x="153" y="101"/>
                  </a:cubicBezTo>
                  <a:cubicBezTo>
                    <a:pt x="153" y="157"/>
                    <a:pt x="119" y="202"/>
                    <a:pt x="76" y="202"/>
                  </a:cubicBezTo>
                  <a:lnTo>
                    <a:pt x="23" y="202"/>
                  </a:lnTo>
                  <a:lnTo>
                    <a:pt x="23" y="173"/>
                  </a:lnTo>
                  <a:cubicBezTo>
                    <a:pt x="9" y="155"/>
                    <a:pt x="0" y="129"/>
                    <a:pt x="0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39;p46">
              <a:extLst>
                <a:ext uri="{FF2B5EF4-FFF2-40B4-BE49-F238E27FC236}">
                  <a16:creationId xmlns:a16="http://schemas.microsoft.com/office/drawing/2014/main" id="{952541BE-0F86-4785-7841-86777D210FAF}"/>
                </a:ext>
              </a:extLst>
            </p:cNvPr>
            <p:cNvSpPr/>
            <p:nvPr/>
          </p:nvSpPr>
          <p:spPr>
            <a:xfrm>
              <a:off x="-62850" y="2319990"/>
              <a:ext cx="55080" cy="72720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0" y="101"/>
                  </a:moveTo>
                  <a:cubicBezTo>
                    <a:pt x="0" y="157"/>
                    <a:pt x="34" y="202"/>
                    <a:pt x="76" y="202"/>
                  </a:cubicBezTo>
                  <a:cubicBezTo>
                    <a:pt x="118" y="202"/>
                    <a:pt x="153" y="157"/>
                    <a:pt x="153" y="101"/>
                  </a:cubicBezTo>
                  <a:cubicBezTo>
                    <a:pt x="153" y="45"/>
                    <a:pt x="118" y="0"/>
                    <a:pt x="76" y="0"/>
                  </a:cubicBezTo>
                  <a:cubicBezTo>
                    <a:pt x="34" y="0"/>
                    <a:pt x="0" y="45"/>
                    <a:pt x="0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40;p46">
              <a:extLst>
                <a:ext uri="{FF2B5EF4-FFF2-40B4-BE49-F238E27FC236}">
                  <a16:creationId xmlns:a16="http://schemas.microsoft.com/office/drawing/2014/main" id="{D851298B-3054-97B6-2E4C-BCA22A4E0160}"/>
                </a:ext>
              </a:extLst>
            </p:cNvPr>
            <p:cNvSpPr/>
            <p:nvPr/>
          </p:nvSpPr>
          <p:spPr>
            <a:xfrm>
              <a:off x="-63570" y="2319630"/>
              <a:ext cx="75240" cy="73440"/>
            </a:xfrm>
            <a:custGeom>
              <a:avLst/>
              <a:gdLst/>
              <a:ahLst/>
              <a:cxnLst/>
              <a:rect l="l" t="t" r="r" b="b"/>
              <a:pathLst>
                <a:path w="209" h="204" extrusionOk="0">
                  <a:moveTo>
                    <a:pt x="78" y="3"/>
                  </a:moveTo>
                  <a:cubicBezTo>
                    <a:pt x="37" y="3"/>
                    <a:pt x="3" y="47"/>
                    <a:pt x="3" y="102"/>
                  </a:cubicBezTo>
                  <a:cubicBezTo>
                    <a:pt x="3" y="157"/>
                    <a:pt x="37" y="201"/>
                    <a:pt x="78" y="201"/>
                  </a:cubicBezTo>
                  <a:lnTo>
                    <a:pt x="131" y="201"/>
                  </a:lnTo>
                  <a:cubicBezTo>
                    <a:pt x="173" y="201"/>
                    <a:pt x="207" y="157"/>
                    <a:pt x="207" y="102"/>
                  </a:cubicBezTo>
                  <a:cubicBezTo>
                    <a:pt x="207" y="47"/>
                    <a:pt x="173" y="3"/>
                    <a:pt x="131" y="3"/>
                  </a:cubicBezTo>
                  <a:lnTo>
                    <a:pt x="78" y="3"/>
                  </a:lnTo>
                  <a:moveTo>
                    <a:pt x="0" y="102"/>
                  </a:moveTo>
                  <a:cubicBezTo>
                    <a:pt x="0" y="46"/>
                    <a:pt x="35" y="0"/>
                    <a:pt x="78" y="0"/>
                  </a:cubicBezTo>
                  <a:lnTo>
                    <a:pt x="131" y="0"/>
                  </a:lnTo>
                  <a:cubicBezTo>
                    <a:pt x="174" y="0"/>
                    <a:pt x="209" y="46"/>
                    <a:pt x="209" y="102"/>
                  </a:cubicBezTo>
                  <a:cubicBezTo>
                    <a:pt x="209" y="158"/>
                    <a:pt x="174" y="204"/>
                    <a:pt x="131" y="204"/>
                  </a:cubicBezTo>
                  <a:lnTo>
                    <a:pt x="78" y="204"/>
                  </a:lnTo>
                  <a:cubicBezTo>
                    <a:pt x="35" y="204"/>
                    <a:pt x="0" y="158"/>
                    <a:pt x="0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41;p46">
              <a:extLst>
                <a:ext uri="{FF2B5EF4-FFF2-40B4-BE49-F238E27FC236}">
                  <a16:creationId xmlns:a16="http://schemas.microsoft.com/office/drawing/2014/main" id="{5747A8AC-6895-E69C-6422-6A72594A505E}"/>
                </a:ext>
              </a:extLst>
            </p:cNvPr>
            <p:cNvSpPr/>
            <p:nvPr/>
          </p:nvSpPr>
          <p:spPr>
            <a:xfrm>
              <a:off x="250710" y="325095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lnTo>
                    <a:pt x="164" y="0"/>
                  </a:lnTo>
                  <a:lnTo>
                    <a:pt x="1" y="0"/>
                  </a:lnTo>
                  <a:lnTo>
                    <a:pt x="0" y="1"/>
                  </a:ln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42;p46">
              <a:extLst>
                <a:ext uri="{FF2B5EF4-FFF2-40B4-BE49-F238E27FC236}">
                  <a16:creationId xmlns:a16="http://schemas.microsoft.com/office/drawing/2014/main" id="{EABA4A64-D248-8223-DD31-DA14086338AB}"/>
                </a:ext>
              </a:extLst>
            </p:cNvPr>
            <p:cNvSpPr/>
            <p:nvPr/>
          </p:nvSpPr>
          <p:spPr>
            <a:xfrm>
              <a:off x="250710" y="3552630"/>
              <a:ext cx="59400" cy="720"/>
            </a:xfrm>
            <a:custGeom>
              <a:avLst/>
              <a:gdLst/>
              <a:ahLst/>
              <a:cxnLst/>
              <a:rect l="l" t="t" r="r" b="b"/>
              <a:pathLst>
                <a:path w="165" h="2" extrusionOk="0">
                  <a:moveTo>
                    <a:pt x="1" y="2"/>
                  </a:moveTo>
                  <a:lnTo>
                    <a:pt x="164" y="2"/>
                  </a:lnTo>
                  <a:cubicBezTo>
                    <a:pt x="164" y="2"/>
                    <a:pt x="165" y="2"/>
                    <a:pt x="165" y="1"/>
                  </a:cubicBezTo>
                  <a:cubicBezTo>
                    <a:pt x="165" y="0"/>
                    <a:pt x="164" y="0"/>
                    <a:pt x="164" y="0"/>
                  </a:cubicBezTo>
                  <a:lnTo>
                    <a:pt x="1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31293B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543;p46">
              <a:extLst>
                <a:ext uri="{FF2B5EF4-FFF2-40B4-BE49-F238E27FC236}">
                  <a16:creationId xmlns:a16="http://schemas.microsoft.com/office/drawing/2014/main" id="{E46D9FF5-C273-2653-011D-83A47156B013}"/>
                </a:ext>
              </a:extLst>
            </p:cNvPr>
            <p:cNvSpPr/>
            <p:nvPr/>
          </p:nvSpPr>
          <p:spPr>
            <a:xfrm>
              <a:off x="243510" y="3668550"/>
              <a:ext cx="73440" cy="1080"/>
            </a:xfrm>
            <a:custGeom>
              <a:avLst/>
              <a:gdLst/>
              <a:ahLst/>
              <a:cxnLst/>
              <a:rect l="l" t="t" r="r" b="b"/>
              <a:pathLst>
                <a:path w="204" h="3" extrusionOk="0">
                  <a:moveTo>
                    <a:pt x="2" y="3"/>
                  </a:moveTo>
                  <a:lnTo>
                    <a:pt x="203" y="3"/>
                  </a:lnTo>
                  <a:cubicBezTo>
                    <a:pt x="204" y="3"/>
                    <a:pt x="204" y="2"/>
                    <a:pt x="204" y="1"/>
                  </a:cubicBezTo>
                  <a:cubicBezTo>
                    <a:pt x="204" y="1"/>
                    <a:pt x="204" y="0"/>
                    <a:pt x="203" y="0"/>
                  </a:cubicBezTo>
                  <a:lnTo>
                    <a:pt x="2" y="0"/>
                  </a:ln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544;p46">
              <a:extLst>
                <a:ext uri="{FF2B5EF4-FFF2-40B4-BE49-F238E27FC236}">
                  <a16:creationId xmlns:a16="http://schemas.microsoft.com/office/drawing/2014/main" id="{99D46CF3-A8DB-5B85-9D6C-378A46B7053E}"/>
                </a:ext>
              </a:extLst>
            </p:cNvPr>
            <p:cNvSpPr/>
            <p:nvPr/>
          </p:nvSpPr>
          <p:spPr>
            <a:xfrm>
              <a:off x="234150" y="3693750"/>
              <a:ext cx="92160" cy="720"/>
            </a:xfrm>
            <a:custGeom>
              <a:avLst/>
              <a:gdLst/>
              <a:ahLst/>
              <a:cxnLst/>
              <a:rect l="l" t="t" r="r" b="b"/>
              <a:pathLst>
                <a:path w="256" h="2" extrusionOk="0">
                  <a:moveTo>
                    <a:pt x="2" y="2"/>
                  </a:moveTo>
                  <a:lnTo>
                    <a:pt x="255" y="2"/>
                  </a:lnTo>
                  <a:cubicBezTo>
                    <a:pt x="256" y="2"/>
                    <a:pt x="256" y="2"/>
                    <a:pt x="256" y="1"/>
                  </a:cubicBezTo>
                  <a:cubicBezTo>
                    <a:pt x="256" y="0"/>
                    <a:pt x="256" y="0"/>
                    <a:pt x="255" y="0"/>
                  </a:cubicBezTo>
                  <a:lnTo>
                    <a:pt x="2" y="0"/>
                  </a:ln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545;p46">
              <a:extLst>
                <a:ext uri="{FF2B5EF4-FFF2-40B4-BE49-F238E27FC236}">
                  <a16:creationId xmlns:a16="http://schemas.microsoft.com/office/drawing/2014/main" id="{14BDB55B-984F-7A91-96C8-A1D573AF17F5}"/>
                </a:ext>
              </a:extLst>
            </p:cNvPr>
            <p:cNvSpPr/>
            <p:nvPr/>
          </p:nvSpPr>
          <p:spPr>
            <a:xfrm>
              <a:off x="203190" y="2997870"/>
              <a:ext cx="154080" cy="253440"/>
            </a:xfrm>
            <a:custGeom>
              <a:avLst/>
              <a:gdLst/>
              <a:ahLst/>
              <a:cxnLst/>
              <a:rect l="l" t="t" r="r" b="b"/>
              <a:pathLst>
                <a:path w="428" h="704" extrusionOk="0">
                  <a:moveTo>
                    <a:pt x="0" y="0"/>
                  </a:moveTo>
                  <a:lnTo>
                    <a:pt x="428" y="0"/>
                  </a:lnTo>
                  <a:lnTo>
                    <a:pt x="423" y="54"/>
                  </a:lnTo>
                  <a:lnTo>
                    <a:pt x="312" y="54"/>
                  </a:lnTo>
                  <a:cubicBezTo>
                    <a:pt x="200" y="54"/>
                    <a:pt x="109" y="142"/>
                    <a:pt x="109" y="251"/>
                  </a:cubicBezTo>
                  <a:lnTo>
                    <a:pt x="109" y="704"/>
                  </a:lnTo>
                  <a:lnTo>
                    <a:pt x="89" y="704"/>
                  </a:lnTo>
                  <a:cubicBezTo>
                    <a:pt x="77" y="704"/>
                    <a:pt x="67" y="696"/>
                    <a:pt x="66" y="684"/>
                  </a:cubicBezTo>
                  <a:lnTo>
                    <a:pt x="6" y="54"/>
                  </a:lnTo>
                  <a:lnTo>
                    <a:pt x="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13A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46;p46">
              <a:extLst>
                <a:ext uri="{FF2B5EF4-FFF2-40B4-BE49-F238E27FC236}">
                  <a16:creationId xmlns:a16="http://schemas.microsoft.com/office/drawing/2014/main" id="{45B832AF-19D1-6C24-55E0-2D83CFF914E3}"/>
                </a:ext>
              </a:extLst>
            </p:cNvPr>
            <p:cNvSpPr/>
            <p:nvPr/>
          </p:nvSpPr>
          <p:spPr>
            <a:xfrm>
              <a:off x="525030" y="3741990"/>
              <a:ext cx="100080" cy="97200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0" y="135"/>
                  </a:moveTo>
                  <a:cubicBezTo>
                    <a:pt x="0" y="60"/>
                    <a:pt x="62" y="0"/>
                    <a:pt x="139" y="0"/>
                  </a:cubicBezTo>
                  <a:cubicBezTo>
                    <a:pt x="216" y="0"/>
                    <a:pt x="278" y="60"/>
                    <a:pt x="278" y="135"/>
                  </a:cubicBezTo>
                  <a:cubicBezTo>
                    <a:pt x="278" y="209"/>
                    <a:pt x="216" y="270"/>
                    <a:pt x="139" y="270"/>
                  </a:cubicBezTo>
                  <a:cubicBezTo>
                    <a:pt x="62" y="270"/>
                    <a:pt x="0" y="209"/>
                    <a:pt x="0" y="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547;p46">
              <a:extLst>
                <a:ext uri="{FF2B5EF4-FFF2-40B4-BE49-F238E27FC236}">
                  <a16:creationId xmlns:a16="http://schemas.microsoft.com/office/drawing/2014/main" id="{91D05DBC-3F3D-85AC-D189-8458740B81FA}"/>
                </a:ext>
              </a:extLst>
            </p:cNvPr>
            <p:cNvSpPr/>
            <p:nvPr/>
          </p:nvSpPr>
          <p:spPr>
            <a:xfrm>
              <a:off x="546630" y="3762870"/>
              <a:ext cx="56880" cy="55080"/>
            </a:xfrm>
            <a:custGeom>
              <a:avLst/>
              <a:gdLst/>
              <a:ahLst/>
              <a:cxnLst/>
              <a:rect l="l" t="t" r="r" b="b"/>
              <a:pathLst>
                <a:path w="158" h="153" extrusionOk="0">
                  <a:moveTo>
                    <a:pt x="0" y="77"/>
                  </a:moveTo>
                  <a:cubicBezTo>
                    <a:pt x="0" y="34"/>
                    <a:pt x="35" y="0"/>
                    <a:pt x="79" y="0"/>
                  </a:cubicBezTo>
                  <a:cubicBezTo>
                    <a:pt x="123" y="0"/>
                    <a:pt x="158" y="34"/>
                    <a:pt x="158" y="77"/>
                  </a:cubicBezTo>
                  <a:cubicBezTo>
                    <a:pt x="158" y="119"/>
                    <a:pt x="123" y="153"/>
                    <a:pt x="79" y="153"/>
                  </a:cubicBezTo>
                  <a:cubicBezTo>
                    <a:pt x="35" y="153"/>
                    <a:pt x="0" y="119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0075" rIns="90000" bIns="10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548;p46">
              <a:extLst>
                <a:ext uri="{FF2B5EF4-FFF2-40B4-BE49-F238E27FC236}">
                  <a16:creationId xmlns:a16="http://schemas.microsoft.com/office/drawing/2014/main" id="{A6A65482-472C-66D1-C4B4-07583373A109}"/>
                </a:ext>
              </a:extLst>
            </p:cNvPr>
            <p:cNvSpPr/>
            <p:nvPr/>
          </p:nvSpPr>
          <p:spPr>
            <a:xfrm>
              <a:off x="499110" y="2562990"/>
              <a:ext cx="67320" cy="1273680"/>
            </a:xfrm>
            <a:custGeom>
              <a:avLst/>
              <a:gdLst/>
              <a:ahLst/>
              <a:cxnLst/>
              <a:rect l="l" t="t" r="r" b="b"/>
              <a:pathLst>
                <a:path w="187" h="3538" extrusionOk="0">
                  <a:moveTo>
                    <a:pt x="187" y="3538"/>
                  </a:moveTo>
                  <a:lnTo>
                    <a:pt x="0" y="3538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57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596736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925" y="3732948"/>
            <a:ext cx="1713300" cy="136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CE8D-A151-BDD5-60CE-28FE1B293B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6736" y="1882527"/>
            <a:ext cx="7927752" cy="113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62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01219" y="3633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925" y="3732948"/>
            <a:ext cx="1713300" cy="136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7FE75CE-DADE-B5CC-6D9E-268ABC70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9" y="1043103"/>
            <a:ext cx="6252341" cy="36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8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50205" y="3960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925" y="3732948"/>
            <a:ext cx="1713300" cy="136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FE75CE-DADE-B5CC-6D9E-268ABC70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205" y="1348081"/>
            <a:ext cx="7044609" cy="25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61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 flipH="1">
            <a:off x="4084600" y="2654550"/>
            <a:ext cx="37323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2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77" name="Google Shape;177;p29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178" name="Google Shape;17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9"/>
            <p:cNvSpPr/>
            <p:nvPr/>
          </p:nvSpPr>
          <p:spPr>
            <a:xfrm rot="372207">
              <a:off x="1370727" y="609726"/>
              <a:ext cx="763471" cy="802728"/>
            </a:xfrm>
            <a:prstGeom prst="star10">
              <a:avLst>
                <a:gd name="adj" fmla="val 18870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80" name="Google Shape;180;p29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04990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426086" y="440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147" y="2437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8342732" y="755652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" name="Picture 14" descr="A screenshot of a test&#10;&#10;Description automatically generated">
            <a:extLst>
              <a:ext uri="{FF2B5EF4-FFF2-40B4-BE49-F238E27FC236}">
                <a16:creationId xmlns:a16="http://schemas.microsoft.com/office/drawing/2014/main" id="{56A40C57-EA6D-6B11-64E2-9CF0732E8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163"/>
          <a:stretch/>
        </p:blipFill>
        <p:spPr>
          <a:xfrm>
            <a:off x="426086" y="1907208"/>
            <a:ext cx="4031614" cy="239936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330AE41-E2AE-F482-290D-2EB0DAA2A0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92"/>
          <a:stretch/>
        </p:blipFill>
        <p:spPr>
          <a:xfrm>
            <a:off x="4770013" y="1885952"/>
            <a:ext cx="4161365" cy="246972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54CE7E-11BA-AD0F-1945-C3A191D35D3B}"/>
              </a:ext>
            </a:extLst>
          </p:cNvPr>
          <p:cNvSpPr txBox="1"/>
          <p:nvPr/>
        </p:nvSpPr>
        <p:spPr>
          <a:xfrm>
            <a:off x="426086" y="1460312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2A0961-15B8-3F79-881C-B712376FD575}"/>
              </a:ext>
            </a:extLst>
          </p:cNvPr>
          <p:cNvSpPr txBox="1"/>
          <p:nvPr/>
        </p:nvSpPr>
        <p:spPr>
          <a:xfrm>
            <a:off x="4770013" y="1482456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(SVM).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08463" y="440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147" y="2437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8342732" y="755652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DB3455-456E-901B-FB15-99F60866A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93"/>
          <a:stretch/>
        </p:blipFill>
        <p:spPr>
          <a:xfrm>
            <a:off x="308463" y="1902900"/>
            <a:ext cx="4059430" cy="24645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3540D0-5C7F-2A2C-1984-CD4DFA4E7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71"/>
          <a:stretch/>
        </p:blipFill>
        <p:spPr>
          <a:xfrm>
            <a:off x="4853860" y="1902900"/>
            <a:ext cx="4059430" cy="24415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A4459-F4D1-32B3-2ED6-5758CBB41784}"/>
              </a:ext>
            </a:extLst>
          </p:cNvPr>
          <p:cNvSpPr txBox="1"/>
          <p:nvPr/>
        </p:nvSpPr>
        <p:spPr>
          <a:xfrm>
            <a:off x="308463" y="1460312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5A1F1-622D-3475-4206-BE9BF7340DBC}"/>
              </a:ext>
            </a:extLst>
          </p:cNvPr>
          <p:cNvSpPr txBox="1"/>
          <p:nvPr/>
        </p:nvSpPr>
        <p:spPr>
          <a:xfrm>
            <a:off x="4853860" y="149813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Neighbor (KNN). </a:t>
            </a:r>
          </a:p>
        </p:txBody>
      </p:sp>
    </p:spTree>
    <p:extLst>
      <p:ext uri="{BB962C8B-B14F-4D97-AF65-F5344CB8AC3E}">
        <p14:creationId xmlns:p14="http://schemas.microsoft.com/office/powerpoint/2010/main" val="4207186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/>
          <p:nvPr/>
        </p:nvSpPr>
        <p:spPr>
          <a:xfrm>
            <a:off x="0" y="-13472"/>
            <a:ext cx="9144000" cy="269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0" name="Google Shape;270;p36"/>
          <p:cNvSpPr txBox="1">
            <a:spLocks noGrp="1"/>
          </p:cNvSpPr>
          <p:nvPr>
            <p:ph type="subTitle" idx="1"/>
          </p:nvPr>
        </p:nvSpPr>
        <p:spPr>
          <a:xfrm>
            <a:off x="715178" y="2913774"/>
            <a:ext cx="3981600" cy="1793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evelop and evaluate various machine learning (ML) models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create an accurate framework for predicting stroke occurrence over time.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715178" y="914100"/>
            <a:ext cx="3981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400" y="1290925"/>
            <a:ext cx="3450399" cy="2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99835" y="463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147" y="2437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8342732" y="755652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6FB0BE-F38A-4611-E82E-BB793BAD0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6"/>
          <a:stretch/>
        </p:blipFill>
        <p:spPr>
          <a:xfrm>
            <a:off x="399835" y="1902900"/>
            <a:ext cx="4253807" cy="25275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57FCFAD-D8CA-844A-7CC0-3DD29E455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230"/>
          <a:stretch/>
        </p:blipFill>
        <p:spPr>
          <a:xfrm>
            <a:off x="4796602" y="1902900"/>
            <a:ext cx="4134776" cy="249038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0E612-185A-3994-0D59-FE5EC2EA862E}"/>
              </a:ext>
            </a:extLst>
          </p:cNvPr>
          <p:cNvSpPr txBox="1"/>
          <p:nvPr/>
        </p:nvSpPr>
        <p:spPr>
          <a:xfrm>
            <a:off x="399835" y="1460312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32BC8-05E2-C352-AF07-C4C0348FCD58}"/>
              </a:ext>
            </a:extLst>
          </p:cNvPr>
          <p:cNvSpPr txBox="1"/>
          <p:nvPr/>
        </p:nvSpPr>
        <p:spPr>
          <a:xfrm>
            <a:off x="4796602" y="1475686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45659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212621" y="4767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147" y="2437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8342732" y="755652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854B5D-782A-6216-C2F4-1BE2771A0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39"/>
          <a:stretch/>
        </p:blipFill>
        <p:spPr>
          <a:xfrm>
            <a:off x="212621" y="1902899"/>
            <a:ext cx="4094151" cy="24461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CA5917-2238-2D29-9AE0-26C622871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551"/>
          <a:stretch/>
        </p:blipFill>
        <p:spPr>
          <a:xfrm>
            <a:off x="4706616" y="1902900"/>
            <a:ext cx="4224762" cy="24461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17CA26-D6A7-A538-10B8-6D8E28DEA3A9}"/>
              </a:ext>
            </a:extLst>
          </p:cNvPr>
          <p:cNvSpPr txBox="1"/>
          <p:nvPr/>
        </p:nvSpPr>
        <p:spPr>
          <a:xfrm>
            <a:off x="185074" y="1460312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97D09-5873-338E-E821-69778D338D29}"/>
              </a:ext>
            </a:extLst>
          </p:cNvPr>
          <p:cNvSpPr txBox="1"/>
          <p:nvPr/>
        </p:nvSpPr>
        <p:spPr>
          <a:xfrm>
            <a:off x="4706616" y="148371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Boost. </a:t>
            </a:r>
          </a:p>
        </p:txBody>
      </p:sp>
    </p:spTree>
    <p:extLst>
      <p:ext uri="{BB962C8B-B14F-4D97-AF65-F5344CB8AC3E}">
        <p14:creationId xmlns:p14="http://schemas.microsoft.com/office/powerpoint/2010/main" val="2280128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659369" y="4407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769" y="2672158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7811388" y="3514047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A9006B3-E567-EE01-67D9-DEC663457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58"/>
          <a:stretch/>
        </p:blipFill>
        <p:spPr>
          <a:xfrm>
            <a:off x="659369" y="1493089"/>
            <a:ext cx="4990318" cy="30431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F0BD1A-D69C-CEA9-3B98-DD5A21AEE550}"/>
              </a:ext>
            </a:extLst>
          </p:cNvPr>
          <p:cNvSpPr txBox="1"/>
          <p:nvPr/>
        </p:nvSpPr>
        <p:spPr>
          <a:xfrm>
            <a:off x="659369" y="1093824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(Best performing model). </a:t>
            </a:r>
          </a:p>
        </p:txBody>
      </p:sp>
    </p:spTree>
    <p:extLst>
      <p:ext uri="{BB962C8B-B14F-4D97-AF65-F5344CB8AC3E}">
        <p14:creationId xmlns:p14="http://schemas.microsoft.com/office/powerpoint/2010/main" val="1296220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580408" y="224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8C60C-0CC6-B16F-8694-CF196099171B}"/>
              </a:ext>
            </a:extLst>
          </p:cNvPr>
          <p:cNvSpPr txBox="1"/>
          <p:nvPr/>
        </p:nvSpPr>
        <p:spPr>
          <a:xfrm>
            <a:off x="580408" y="1133542"/>
            <a:ext cx="4849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the best parameters and accuracy,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1C111-571F-02B0-C61C-F8EADF3E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" y="1691896"/>
            <a:ext cx="8833511" cy="4845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Google Shape;264;p35">
            <a:extLst>
              <a:ext uri="{FF2B5EF4-FFF2-40B4-BE49-F238E27FC236}">
                <a16:creationId xmlns:a16="http://schemas.microsoft.com/office/drawing/2014/main" id="{7BC701EE-DFCF-0F42-9507-65AD55A0DF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017677" y="2176434"/>
            <a:ext cx="3742602" cy="2967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45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212622" y="5716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147" y="2437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8342732" y="755652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54CE7E-11BA-AD0F-1945-C3A191D35D3B}"/>
              </a:ext>
            </a:extLst>
          </p:cNvPr>
          <p:cNvSpPr txBox="1"/>
          <p:nvPr/>
        </p:nvSpPr>
        <p:spPr>
          <a:xfrm>
            <a:off x="212622" y="1459217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2A0961-15B8-3F79-881C-B712376FD575}"/>
              </a:ext>
            </a:extLst>
          </p:cNvPr>
          <p:cNvSpPr txBox="1"/>
          <p:nvPr/>
        </p:nvSpPr>
        <p:spPr>
          <a:xfrm>
            <a:off x="4770013" y="1482456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(SVM).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77FB11-9BB3-ACFF-481C-1D20E6DF6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34"/>
          <a:stretch/>
        </p:blipFill>
        <p:spPr>
          <a:xfrm>
            <a:off x="212622" y="1885952"/>
            <a:ext cx="4497093" cy="227341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A screenshot of a test&#10;&#10;Description automatically generated">
            <a:extLst>
              <a:ext uri="{FF2B5EF4-FFF2-40B4-BE49-F238E27FC236}">
                <a16:creationId xmlns:a16="http://schemas.microsoft.com/office/drawing/2014/main" id="{542E79E8-A97A-9E0C-DD2C-1777DFEA3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013" y="1876426"/>
            <a:ext cx="4191215" cy="229246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54413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212623" y="554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147" y="2437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8342732" y="755652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54CE7E-11BA-AD0F-1945-C3A191D35D3B}"/>
              </a:ext>
            </a:extLst>
          </p:cNvPr>
          <p:cNvSpPr txBox="1"/>
          <p:nvPr/>
        </p:nvSpPr>
        <p:spPr>
          <a:xfrm>
            <a:off x="212623" y="1460312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2A0961-15B8-3F79-881C-B712376FD575}"/>
              </a:ext>
            </a:extLst>
          </p:cNvPr>
          <p:cNvSpPr txBox="1"/>
          <p:nvPr/>
        </p:nvSpPr>
        <p:spPr>
          <a:xfrm>
            <a:off x="4660670" y="1504171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Neighbor (KNN).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D95D2C-9C02-74EF-33BB-087107CCF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35"/>
          <a:stretch/>
        </p:blipFill>
        <p:spPr>
          <a:xfrm>
            <a:off x="212622" y="1876426"/>
            <a:ext cx="4359377" cy="237494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C8ECF3-F726-10E0-9B65-8DAB6FCA15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42"/>
          <a:stretch/>
        </p:blipFill>
        <p:spPr>
          <a:xfrm>
            <a:off x="4660670" y="1871195"/>
            <a:ext cx="4161366" cy="240822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85269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270964" y="4767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147" y="2437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8342732" y="755652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54CE7E-11BA-AD0F-1945-C3A191D35D3B}"/>
              </a:ext>
            </a:extLst>
          </p:cNvPr>
          <p:cNvSpPr txBox="1"/>
          <p:nvPr/>
        </p:nvSpPr>
        <p:spPr>
          <a:xfrm>
            <a:off x="212623" y="1460312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2A0961-15B8-3F79-881C-B712376FD575}"/>
              </a:ext>
            </a:extLst>
          </p:cNvPr>
          <p:cNvSpPr txBox="1"/>
          <p:nvPr/>
        </p:nvSpPr>
        <p:spPr>
          <a:xfrm>
            <a:off x="4660670" y="1504171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8AB105-982D-0BDC-0F79-939B726F0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83"/>
          <a:stretch/>
        </p:blipFill>
        <p:spPr>
          <a:xfrm>
            <a:off x="212623" y="1871195"/>
            <a:ext cx="4276425" cy="244127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0F8832-143B-2ABF-9F72-36CBE3A57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319"/>
          <a:stretch/>
        </p:blipFill>
        <p:spPr>
          <a:xfrm>
            <a:off x="4654950" y="1826380"/>
            <a:ext cx="4276426" cy="248493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0615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212623" y="4767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147" y="2437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8342732" y="755652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54CE7E-11BA-AD0F-1945-C3A191D35D3B}"/>
              </a:ext>
            </a:extLst>
          </p:cNvPr>
          <p:cNvSpPr txBox="1"/>
          <p:nvPr/>
        </p:nvSpPr>
        <p:spPr>
          <a:xfrm>
            <a:off x="212623" y="1460312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2A0961-15B8-3F79-881C-B712376FD575}"/>
              </a:ext>
            </a:extLst>
          </p:cNvPr>
          <p:cNvSpPr txBox="1"/>
          <p:nvPr/>
        </p:nvSpPr>
        <p:spPr>
          <a:xfrm>
            <a:off x="4660670" y="1504171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Boost. 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544FE9-98E4-A08A-16D8-C48A03D7A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55"/>
          <a:stretch/>
        </p:blipFill>
        <p:spPr>
          <a:xfrm>
            <a:off x="212623" y="1913085"/>
            <a:ext cx="4015597" cy="23115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17E6B5C-3DDD-3F34-05C2-9A30F51B5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98"/>
          <a:stretch/>
        </p:blipFill>
        <p:spPr>
          <a:xfrm>
            <a:off x="4660670" y="1913085"/>
            <a:ext cx="4372559" cy="230516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89536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659369" y="4407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Models</a:t>
            </a:r>
            <a:endParaRPr dirty="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769" y="2672158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 rot="371848">
            <a:off x="7811388" y="3514047"/>
            <a:ext cx="558564" cy="587552"/>
          </a:xfrm>
          <a:prstGeom prst="star10">
            <a:avLst>
              <a:gd name="adj" fmla="val 17537"/>
              <a:gd name="hf" fmla="val 1051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0BD1A-D69C-CEA9-3B98-DD5A21AEE550}"/>
              </a:ext>
            </a:extLst>
          </p:cNvPr>
          <p:cNvSpPr txBox="1"/>
          <p:nvPr/>
        </p:nvSpPr>
        <p:spPr>
          <a:xfrm>
            <a:off x="659369" y="1093824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(Best performing model).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A1E6D5-F287-4AC6-1B9A-9E1BADA38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03"/>
          <a:stretch/>
        </p:blipFill>
        <p:spPr>
          <a:xfrm>
            <a:off x="748913" y="1585749"/>
            <a:ext cx="5202851" cy="294998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81097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97971" y="2336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321" y="3022655"/>
            <a:ext cx="1713300" cy="136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FE75CE-DADE-B5CC-6D9E-268ABC7070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1"/>
          <a:stretch/>
        </p:blipFill>
        <p:spPr>
          <a:xfrm>
            <a:off x="97971" y="913650"/>
            <a:ext cx="5421086" cy="37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9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583350" y="2327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700" y="0"/>
            <a:ext cx="1713300" cy="13652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EE1BE7-BA62-501E-E637-BC110A473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979115"/>
              </p:ext>
            </p:extLst>
          </p:nvPr>
        </p:nvGraphicFramePr>
        <p:xfrm>
          <a:off x="597535" y="805453"/>
          <a:ext cx="7354480" cy="3741578"/>
        </p:xfrm>
        <a:graphic>
          <a:graphicData uri="http://schemas.openxmlformats.org/drawingml/2006/table">
            <a:tbl>
              <a:tblPr firstRow="1" firstCol="1" bandRow="1">
                <a:tableStyleId>{157617F7-B2EB-40B9-8B73-E7677BF0C273}</a:tableStyleId>
              </a:tblPr>
              <a:tblGrid>
                <a:gridCol w="1341111">
                  <a:extLst>
                    <a:ext uri="{9D8B030D-6E8A-4147-A177-3AD203B41FA5}">
                      <a16:colId xmlns:a16="http://schemas.microsoft.com/office/drawing/2014/main" val="2111081233"/>
                    </a:ext>
                  </a:extLst>
                </a:gridCol>
                <a:gridCol w="6013369">
                  <a:extLst>
                    <a:ext uri="{9D8B030D-6E8A-4147-A177-3AD203B41FA5}">
                      <a16:colId xmlns:a16="http://schemas.microsoft.com/office/drawing/2014/main" val="3512583614"/>
                    </a:ext>
                  </a:extLst>
                </a:gridCol>
              </a:tblGrid>
              <a:tr h="2009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participant’s ID.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3268347330"/>
                  </a:ext>
                </a:extLst>
              </a:tr>
              <a:tr h="2009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Gender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participant’s gender (Male, Female, others).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2709150914"/>
                  </a:ext>
                </a:extLst>
              </a:tr>
              <a:tr h="2009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participant’s age in years.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2383029286"/>
                  </a:ext>
                </a:extLst>
              </a:tr>
              <a:tr h="2009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Hypertension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whether the participant is hypertensive.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2248504424"/>
                  </a:ext>
                </a:extLst>
              </a:tr>
              <a:tr h="4246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 diseases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whether the participant suffers from any heart diseases.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1267818776"/>
                  </a:ext>
                </a:extLst>
              </a:tr>
              <a:tr h="2009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Ever married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participant’s marital status.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3697538847"/>
                  </a:ext>
                </a:extLst>
              </a:tr>
              <a:tr h="2009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type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participant’s marital status.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3688797880"/>
                  </a:ext>
                </a:extLst>
              </a:tr>
              <a:tr h="4246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Residence type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participant’s residence status (urban, rural).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1684660491"/>
                  </a:ext>
                </a:extLst>
              </a:tr>
              <a:tr h="4246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glucose level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participant’s average glucose level.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3053700898"/>
                  </a:ext>
                </a:extLst>
              </a:tr>
              <a:tr h="2009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BMI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participant’s body mass index. 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1710201136"/>
                  </a:ext>
                </a:extLst>
              </a:tr>
              <a:tr h="64848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Smoking status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participant's smoking status (never_smoked, formerly_smoked, smokes).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3596180572"/>
                  </a:ext>
                </a:extLst>
              </a:tr>
              <a:tr h="20090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Stroke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Refers to the occurrence of stroke.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77" marR="61977" marT="0" marB="0"/>
                </a:tc>
                <a:extLst>
                  <a:ext uri="{0D108BD9-81ED-4DB2-BD59-A6C34878D82A}">
                    <a16:rowId xmlns:a16="http://schemas.microsoft.com/office/drawing/2014/main" val="2863083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373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97971" y="2336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53" y="3087969"/>
            <a:ext cx="1713300" cy="136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74797A-96DA-BC2F-A06E-194B539B3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" y="1003935"/>
            <a:ext cx="6102529" cy="36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0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97971" y="2336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53" y="3087969"/>
            <a:ext cx="1713300" cy="136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63802E-063C-08EA-51E5-EE70B92F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53" y="1709948"/>
            <a:ext cx="1682836" cy="1378021"/>
          </a:xfrm>
          <a:prstGeom prst="rect">
            <a:avLst/>
          </a:prstGeom>
        </p:spPr>
      </p:pic>
      <p:pic>
        <p:nvPicPr>
          <p:cNvPr id="6" name="Picture 5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C94C01A6-964A-54D1-CAE8-CCA6B56C5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89" y="873037"/>
            <a:ext cx="2959252" cy="33974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39D21-3765-D249-9BE4-86054784FDBE}"/>
              </a:ext>
            </a:extLst>
          </p:cNvPr>
          <p:cNvCxnSpPr>
            <a:stCxn id="3" idx="3"/>
          </p:cNvCxnSpPr>
          <p:nvPr/>
        </p:nvCxnSpPr>
        <p:spPr>
          <a:xfrm>
            <a:off x="2310989" y="2398959"/>
            <a:ext cx="1532500" cy="1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4478327-F307-7218-37C3-4302EFDFD0E7}"/>
              </a:ext>
            </a:extLst>
          </p:cNvPr>
          <p:cNvSpPr/>
          <p:nvPr/>
        </p:nvSpPr>
        <p:spPr>
          <a:xfrm>
            <a:off x="710293" y="2338396"/>
            <a:ext cx="1036864" cy="466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19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 flipH="1">
            <a:off x="4084600" y="2654550"/>
            <a:ext cx="37323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2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77" name="Google Shape;177;p29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178" name="Google Shape;17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9"/>
            <p:cNvSpPr/>
            <p:nvPr/>
          </p:nvSpPr>
          <p:spPr>
            <a:xfrm rot="372207">
              <a:off x="1370727" y="609726"/>
              <a:ext cx="763471" cy="802728"/>
            </a:xfrm>
            <a:prstGeom prst="star10">
              <a:avLst>
                <a:gd name="adj" fmla="val 18870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80" name="Google Shape;180;p29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95484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61058" y="400710"/>
            <a:ext cx="4237200" cy="594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346744" y="1344353"/>
            <a:ext cx="4465829" cy="2388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strokes outcomes based on patients’ information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 tool that could enhance early detection accuracy, enable more effective treatment plans and patient outcomes.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model achieved an accuracy score of 97.2% in predicting stroke occurrences.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87" name="Google Shape;187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143" b="2153"/>
          <a:stretch/>
        </p:blipFill>
        <p:spPr>
          <a:xfrm>
            <a:off x="5596300" y="535000"/>
            <a:ext cx="2832601" cy="4069002"/>
          </a:xfrm>
          <a:prstGeom prst="rect">
            <a:avLst/>
          </a:prstGeom>
        </p:spPr>
      </p:pic>
      <p:grpSp>
        <p:nvGrpSpPr>
          <p:cNvPr id="188" name="Google Shape;188;p30"/>
          <p:cNvGrpSpPr/>
          <p:nvPr/>
        </p:nvGrpSpPr>
        <p:grpSpPr>
          <a:xfrm>
            <a:off x="4646050" y="3629576"/>
            <a:ext cx="1713300" cy="1468650"/>
            <a:chOff x="4646050" y="3629576"/>
            <a:chExt cx="1713300" cy="1468650"/>
          </a:xfrm>
        </p:grpSpPr>
        <p:pic>
          <p:nvPicPr>
            <p:cNvPr id="189" name="Google Shape;18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646050" y="3732948"/>
              <a:ext cx="1713300" cy="1365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30"/>
            <p:cNvSpPr/>
            <p:nvPr/>
          </p:nvSpPr>
          <p:spPr>
            <a:xfrm rot="371848">
              <a:off x="4842656" y="3658000"/>
              <a:ext cx="558564" cy="587552"/>
            </a:xfrm>
            <a:prstGeom prst="star10">
              <a:avLst>
                <a:gd name="adj" fmla="val 17537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119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 flipH="1">
            <a:off x="4084600" y="2654550"/>
            <a:ext cx="37323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2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77" name="Google Shape;177;p29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178" name="Google Shape;17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9"/>
            <p:cNvSpPr/>
            <p:nvPr/>
          </p:nvSpPr>
          <p:spPr>
            <a:xfrm rot="372207">
              <a:off x="1370727" y="609726"/>
              <a:ext cx="763471" cy="802728"/>
            </a:xfrm>
            <a:prstGeom prst="star10">
              <a:avLst>
                <a:gd name="adj" fmla="val 18870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80" name="Google Shape;180;p29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88455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61058" y="400710"/>
            <a:ext cx="4237200" cy="594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346744" y="1344353"/>
            <a:ext cx="4465829" cy="2388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imbalance.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number of features (12).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Considerable number of null values and outliers.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Higher model susceptibility to overfitting.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Google Shape;600;p46">
            <a:extLst>
              <a:ext uri="{FF2B5EF4-FFF2-40B4-BE49-F238E27FC236}">
                <a16:creationId xmlns:a16="http://schemas.microsoft.com/office/drawing/2014/main" id="{B406C9F8-9EC0-798C-DD31-5D03999764B1}"/>
              </a:ext>
            </a:extLst>
          </p:cNvPr>
          <p:cNvGrpSpPr/>
          <p:nvPr/>
        </p:nvGrpSpPr>
        <p:grpSpPr>
          <a:xfrm>
            <a:off x="6656606" y="938246"/>
            <a:ext cx="1434201" cy="3013530"/>
            <a:chOff x="4036470" y="1294710"/>
            <a:chExt cx="1331640" cy="2665800"/>
          </a:xfrm>
        </p:grpSpPr>
        <p:sp>
          <p:nvSpPr>
            <p:cNvPr id="5" name="Google Shape;601;p46">
              <a:extLst>
                <a:ext uri="{FF2B5EF4-FFF2-40B4-BE49-F238E27FC236}">
                  <a16:creationId xmlns:a16="http://schemas.microsoft.com/office/drawing/2014/main" id="{78F265D8-396B-173A-D18F-7FE71FE63873}"/>
                </a:ext>
              </a:extLst>
            </p:cNvPr>
            <p:cNvSpPr/>
            <p:nvPr/>
          </p:nvSpPr>
          <p:spPr>
            <a:xfrm>
              <a:off x="4199910" y="1849470"/>
              <a:ext cx="1041480" cy="1219680"/>
            </a:xfrm>
            <a:custGeom>
              <a:avLst/>
              <a:gdLst/>
              <a:ahLst/>
              <a:cxnLst/>
              <a:rect l="l" t="t" r="r" b="b"/>
              <a:pathLst>
                <a:path w="2893" h="3388" extrusionOk="0">
                  <a:moveTo>
                    <a:pt x="2436" y="2144"/>
                  </a:moveTo>
                  <a:lnTo>
                    <a:pt x="2436" y="2144"/>
                  </a:lnTo>
                  <a:cubicBezTo>
                    <a:pt x="2436" y="2147"/>
                    <a:pt x="2444" y="2232"/>
                    <a:pt x="2456" y="2357"/>
                  </a:cubicBezTo>
                  <a:cubicBezTo>
                    <a:pt x="2483" y="2608"/>
                    <a:pt x="2529" y="3018"/>
                    <a:pt x="2576" y="3225"/>
                  </a:cubicBezTo>
                  <a:cubicBezTo>
                    <a:pt x="2539" y="3219"/>
                    <a:pt x="2478" y="3223"/>
                    <a:pt x="2399" y="3233"/>
                  </a:cubicBezTo>
                  <a:cubicBezTo>
                    <a:pt x="2360" y="3238"/>
                    <a:pt x="2317" y="3244"/>
                    <a:pt x="2269" y="3252"/>
                  </a:cubicBezTo>
                  <a:cubicBezTo>
                    <a:pt x="2268" y="3252"/>
                    <a:pt x="2267" y="3252"/>
                    <a:pt x="2266" y="3252"/>
                  </a:cubicBezTo>
                  <a:cubicBezTo>
                    <a:pt x="1858" y="3316"/>
                    <a:pt x="1152" y="3452"/>
                    <a:pt x="442" y="3353"/>
                  </a:cubicBezTo>
                  <a:cubicBezTo>
                    <a:pt x="395" y="3347"/>
                    <a:pt x="348" y="3339"/>
                    <a:pt x="302" y="3330"/>
                  </a:cubicBezTo>
                  <a:cubicBezTo>
                    <a:pt x="257" y="3322"/>
                    <a:pt x="213" y="3313"/>
                    <a:pt x="169" y="3303"/>
                  </a:cubicBezTo>
                  <a:cubicBezTo>
                    <a:pt x="169" y="3303"/>
                    <a:pt x="243" y="2894"/>
                    <a:pt x="236" y="2624"/>
                  </a:cubicBezTo>
                  <a:cubicBezTo>
                    <a:pt x="229" y="2355"/>
                    <a:pt x="192" y="2034"/>
                    <a:pt x="192" y="2034"/>
                  </a:cubicBezTo>
                  <a:lnTo>
                    <a:pt x="154" y="1767"/>
                  </a:lnTo>
                  <a:lnTo>
                    <a:pt x="0" y="698"/>
                  </a:lnTo>
                  <a:lnTo>
                    <a:pt x="0" y="162"/>
                  </a:lnTo>
                  <a:cubicBezTo>
                    <a:pt x="0" y="162"/>
                    <a:pt x="74" y="150"/>
                    <a:pt x="155" y="133"/>
                  </a:cubicBezTo>
                  <a:cubicBezTo>
                    <a:pt x="157" y="132"/>
                    <a:pt x="160" y="132"/>
                    <a:pt x="162" y="132"/>
                  </a:cubicBezTo>
                  <a:cubicBezTo>
                    <a:pt x="224" y="119"/>
                    <a:pt x="289" y="103"/>
                    <a:pt x="325" y="88"/>
                  </a:cubicBezTo>
                  <a:cubicBezTo>
                    <a:pt x="341" y="82"/>
                    <a:pt x="393" y="72"/>
                    <a:pt x="468" y="63"/>
                  </a:cubicBezTo>
                  <a:cubicBezTo>
                    <a:pt x="527" y="55"/>
                    <a:pt x="602" y="46"/>
                    <a:pt x="685" y="38"/>
                  </a:cubicBezTo>
                  <a:cubicBezTo>
                    <a:pt x="743" y="32"/>
                    <a:pt x="805" y="27"/>
                    <a:pt x="869" y="22"/>
                  </a:cubicBezTo>
                  <a:cubicBezTo>
                    <a:pt x="1193" y="-3"/>
                    <a:pt x="1554" y="-14"/>
                    <a:pt x="1628" y="33"/>
                  </a:cubicBezTo>
                  <a:cubicBezTo>
                    <a:pt x="1650" y="47"/>
                    <a:pt x="1691" y="69"/>
                    <a:pt x="1743" y="97"/>
                  </a:cubicBezTo>
                  <a:cubicBezTo>
                    <a:pt x="1798" y="127"/>
                    <a:pt x="1868" y="163"/>
                    <a:pt x="1943" y="201"/>
                  </a:cubicBezTo>
                  <a:cubicBezTo>
                    <a:pt x="2225" y="344"/>
                    <a:pt x="2582" y="519"/>
                    <a:pt x="2582" y="519"/>
                  </a:cubicBezTo>
                  <a:lnTo>
                    <a:pt x="2893" y="1653"/>
                  </a:lnTo>
                  <a:lnTo>
                    <a:pt x="2793" y="1760"/>
                  </a:lnTo>
                  <a:lnTo>
                    <a:pt x="2436" y="2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602;p46">
              <a:extLst>
                <a:ext uri="{FF2B5EF4-FFF2-40B4-BE49-F238E27FC236}">
                  <a16:creationId xmlns:a16="http://schemas.microsoft.com/office/drawing/2014/main" id="{36A68301-926A-B3C2-0F70-77C0C1FFCFFB}"/>
                </a:ext>
              </a:extLst>
            </p:cNvPr>
            <p:cNvSpPr/>
            <p:nvPr/>
          </p:nvSpPr>
          <p:spPr>
            <a:xfrm>
              <a:off x="4368390" y="1849470"/>
              <a:ext cx="837000" cy="1170720"/>
            </a:xfrm>
            <a:custGeom>
              <a:avLst/>
              <a:gdLst/>
              <a:ahLst/>
              <a:cxnLst/>
              <a:rect l="l" t="t" r="r" b="b"/>
              <a:pathLst>
                <a:path w="2325" h="3252" extrusionOk="0">
                  <a:moveTo>
                    <a:pt x="1988" y="2357"/>
                  </a:moveTo>
                  <a:cubicBezTo>
                    <a:pt x="2015" y="2608"/>
                    <a:pt x="2061" y="3018"/>
                    <a:pt x="2108" y="3225"/>
                  </a:cubicBezTo>
                  <a:cubicBezTo>
                    <a:pt x="2071" y="3219"/>
                    <a:pt x="2010" y="3223"/>
                    <a:pt x="1931" y="3233"/>
                  </a:cubicBezTo>
                  <a:cubicBezTo>
                    <a:pt x="1892" y="3238"/>
                    <a:pt x="1849" y="3244"/>
                    <a:pt x="1801" y="3252"/>
                  </a:cubicBezTo>
                  <a:cubicBezTo>
                    <a:pt x="1800" y="3252"/>
                    <a:pt x="1799" y="3252"/>
                    <a:pt x="1798" y="3252"/>
                  </a:cubicBezTo>
                  <a:cubicBezTo>
                    <a:pt x="1855" y="2700"/>
                    <a:pt x="1642" y="1608"/>
                    <a:pt x="1543" y="1327"/>
                  </a:cubicBezTo>
                  <a:cubicBezTo>
                    <a:pt x="1181" y="1315"/>
                    <a:pt x="926" y="1136"/>
                    <a:pt x="947" y="750"/>
                  </a:cubicBezTo>
                  <a:cubicBezTo>
                    <a:pt x="429" y="853"/>
                    <a:pt x="201" y="370"/>
                    <a:pt x="201" y="370"/>
                  </a:cubicBezTo>
                  <a:cubicBezTo>
                    <a:pt x="201" y="370"/>
                    <a:pt x="64" y="238"/>
                    <a:pt x="59" y="227"/>
                  </a:cubicBezTo>
                  <a:cubicBezTo>
                    <a:pt x="54" y="218"/>
                    <a:pt x="11" y="128"/>
                    <a:pt x="0" y="63"/>
                  </a:cubicBezTo>
                  <a:cubicBezTo>
                    <a:pt x="59" y="55"/>
                    <a:pt x="134" y="46"/>
                    <a:pt x="217" y="38"/>
                  </a:cubicBezTo>
                  <a:cubicBezTo>
                    <a:pt x="275" y="32"/>
                    <a:pt x="337" y="27"/>
                    <a:pt x="401" y="22"/>
                  </a:cubicBezTo>
                  <a:cubicBezTo>
                    <a:pt x="725" y="-3"/>
                    <a:pt x="1086" y="-14"/>
                    <a:pt x="1160" y="33"/>
                  </a:cubicBezTo>
                  <a:cubicBezTo>
                    <a:pt x="1182" y="47"/>
                    <a:pt x="1223" y="69"/>
                    <a:pt x="1275" y="97"/>
                  </a:cubicBezTo>
                  <a:cubicBezTo>
                    <a:pt x="1330" y="127"/>
                    <a:pt x="1400" y="163"/>
                    <a:pt x="1475" y="201"/>
                  </a:cubicBezTo>
                  <a:lnTo>
                    <a:pt x="1757" y="927"/>
                  </a:lnTo>
                  <a:lnTo>
                    <a:pt x="2325" y="1760"/>
                  </a:lnTo>
                  <a:lnTo>
                    <a:pt x="1968" y="2144"/>
                  </a:lnTo>
                  <a:lnTo>
                    <a:pt x="1968" y="2144"/>
                  </a:lnTo>
                  <a:cubicBezTo>
                    <a:pt x="1968" y="2147"/>
                    <a:pt x="1976" y="2232"/>
                    <a:pt x="1988" y="2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603;p46">
              <a:extLst>
                <a:ext uri="{FF2B5EF4-FFF2-40B4-BE49-F238E27FC236}">
                  <a16:creationId xmlns:a16="http://schemas.microsoft.com/office/drawing/2014/main" id="{248D93B7-4960-229F-DE60-87FF7D58E963}"/>
                </a:ext>
              </a:extLst>
            </p:cNvPr>
            <p:cNvSpPr/>
            <p:nvPr/>
          </p:nvSpPr>
          <p:spPr>
            <a:xfrm>
              <a:off x="4036470" y="1907790"/>
              <a:ext cx="288360" cy="728280"/>
            </a:xfrm>
            <a:custGeom>
              <a:avLst/>
              <a:gdLst/>
              <a:ahLst/>
              <a:cxnLst/>
              <a:rect l="l" t="t" r="r" b="b"/>
              <a:pathLst>
                <a:path w="801" h="2023" extrusionOk="0">
                  <a:moveTo>
                    <a:pt x="777" y="1370"/>
                  </a:moveTo>
                  <a:cubicBezTo>
                    <a:pt x="775" y="1403"/>
                    <a:pt x="773" y="1435"/>
                    <a:pt x="770" y="1466"/>
                  </a:cubicBezTo>
                  <a:cubicBezTo>
                    <a:pt x="722" y="1508"/>
                    <a:pt x="660" y="1560"/>
                    <a:pt x="608" y="1605"/>
                  </a:cubicBezTo>
                  <a:cubicBezTo>
                    <a:pt x="547" y="1657"/>
                    <a:pt x="499" y="1698"/>
                    <a:pt x="499" y="1698"/>
                  </a:cubicBezTo>
                  <a:lnTo>
                    <a:pt x="499" y="1698"/>
                  </a:lnTo>
                  <a:cubicBezTo>
                    <a:pt x="498" y="1698"/>
                    <a:pt x="490" y="1702"/>
                    <a:pt x="475" y="1711"/>
                  </a:cubicBezTo>
                  <a:cubicBezTo>
                    <a:pt x="379" y="1763"/>
                    <a:pt x="26" y="1964"/>
                    <a:pt x="43" y="2023"/>
                  </a:cubicBezTo>
                  <a:cubicBezTo>
                    <a:pt x="10" y="1968"/>
                    <a:pt x="-1" y="1878"/>
                    <a:pt x="0" y="1763"/>
                  </a:cubicBezTo>
                  <a:cubicBezTo>
                    <a:pt x="1" y="1524"/>
                    <a:pt x="50" y="1180"/>
                    <a:pt x="42" y="849"/>
                  </a:cubicBezTo>
                  <a:cubicBezTo>
                    <a:pt x="30" y="359"/>
                    <a:pt x="204" y="109"/>
                    <a:pt x="357" y="24"/>
                  </a:cubicBezTo>
                  <a:cubicBezTo>
                    <a:pt x="382" y="9"/>
                    <a:pt x="410" y="2"/>
                    <a:pt x="438" y="0"/>
                  </a:cubicBezTo>
                  <a:cubicBezTo>
                    <a:pt x="443" y="0"/>
                    <a:pt x="449" y="0"/>
                    <a:pt x="454" y="0"/>
                  </a:cubicBezTo>
                  <a:cubicBezTo>
                    <a:pt x="483" y="-1"/>
                    <a:pt x="512" y="4"/>
                    <a:pt x="540" y="12"/>
                  </a:cubicBezTo>
                  <a:cubicBezTo>
                    <a:pt x="543" y="13"/>
                    <a:pt x="545" y="14"/>
                    <a:pt x="548" y="15"/>
                  </a:cubicBezTo>
                  <a:cubicBezTo>
                    <a:pt x="654" y="48"/>
                    <a:pt x="732" y="138"/>
                    <a:pt x="749" y="245"/>
                  </a:cubicBezTo>
                  <a:cubicBezTo>
                    <a:pt x="775" y="411"/>
                    <a:pt x="800" y="633"/>
                    <a:pt x="800" y="633"/>
                  </a:cubicBezTo>
                  <a:cubicBezTo>
                    <a:pt x="803" y="916"/>
                    <a:pt x="791" y="1160"/>
                    <a:pt x="777" y="13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04;p46">
              <a:extLst>
                <a:ext uri="{FF2B5EF4-FFF2-40B4-BE49-F238E27FC236}">
                  <a16:creationId xmlns:a16="http://schemas.microsoft.com/office/drawing/2014/main" id="{7BF261B2-8FAA-4134-8A27-46DE90B280A2}"/>
                </a:ext>
              </a:extLst>
            </p:cNvPr>
            <p:cNvSpPr/>
            <p:nvPr/>
          </p:nvSpPr>
          <p:spPr>
            <a:xfrm>
              <a:off x="4429950" y="1647510"/>
              <a:ext cx="428040" cy="427680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1189" y="297"/>
                  </a:moveTo>
                  <a:cubicBezTo>
                    <a:pt x="1179" y="423"/>
                    <a:pt x="1146" y="546"/>
                    <a:pt x="1104" y="658"/>
                  </a:cubicBezTo>
                  <a:cubicBezTo>
                    <a:pt x="1072" y="742"/>
                    <a:pt x="1035" y="819"/>
                    <a:pt x="998" y="888"/>
                  </a:cubicBezTo>
                  <a:cubicBezTo>
                    <a:pt x="952" y="973"/>
                    <a:pt x="906" y="1044"/>
                    <a:pt x="871" y="1095"/>
                  </a:cubicBezTo>
                  <a:cubicBezTo>
                    <a:pt x="830" y="1153"/>
                    <a:pt x="763" y="1188"/>
                    <a:pt x="692" y="1188"/>
                  </a:cubicBezTo>
                  <a:cubicBezTo>
                    <a:pt x="652" y="1188"/>
                    <a:pt x="601" y="1188"/>
                    <a:pt x="539" y="1187"/>
                  </a:cubicBezTo>
                  <a:cubicBezTo>
                    <a:pt x="505" y="1187"/>
                    <a:pt x="472" y="1179"/>
                    <a:pt x="442" y="1163"/>
                  </a:cubicBezTo>
                  <a:cubicBezTo>
                    <a:pt x="256" y="1069"/>
                    <a:pt x="159" y="893"/>
                    <a:pt x="119" y="798"/>
                  </a:cubicBezTo>
                  <a:cubicBezTo>
                    <a:pt x="102" y="759"/>
                    <a:pt x="95" y="734"/>
                    <a:pt x="95" y="734"/>
                  </a:cubicBezTo>
                  <a:cubicBezTo>
                    <a:pt x="82" y="702"/>
                    <a:pt x="63" y="656"/>
                    <a:pt x="46" y="599"/>
                  </a:cubicBezTo>
                  <a:cubicBezTo>
                    <a:pt x="32" y="554"/>
                    <a:pt x="20" y="503"/>
                    <a:pt x="11" y="446"/>
                  </a:cubicBezTo>
                  <a:cubicBezTo>
                    <a:pt x="5" y="407"/>
                    <a:pt x="1" y="367"/>
                    <a:pt x="0" y="324"/>
                  </a:cubicBezTo>
                  <a:cubicBezTo>
                    <a:pt x="221" y="273"/>
                    <a:pt x="477" y="157"/>
                    <a:pt x="620" y="54"/>
                  </a:cubicBezTo>
                  <a:cubicBezTo>
                    <a:pt x="646" y="35"/>
                    <a:pt x="668" y="17"/>
                    <a:pt x="685" y="0"/>
                  </a:cubicBezTo>
                  <a:cubicBezTo>
                    <a:pt x="716" y="125"/>
                    <a:pt x="1066" y="280"/>
                    <a:pt x="1189" y="297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05;p46">
              <a:extLst>
                <a:ext uri="{FF2B5EF4-FFF2-40B4-BE49-F238E27FC236}">
                  <a16:creationId xmlns:a16="http://schemas.microsoft.com/office/drawing/2014/main" id="{57C9F876-5748-E1E9-6D13-728CF24C21CC}"/>
                </a:ext>
              </a:extLst>
            </p:cNvPr>
            <p:cNvSpPr/>
            <p:nvPr/>
          </p:nvSpPr>
          <p:spPr>
            <a:xfrm>
              <a:off x="4173990" y="1294710"/>
              <a:ext cx="637560" cy="613080"/>
            </a:xfrm>
            <a:custGeom>
              <a:avLst/>
              <a:gdLst/>
              <a:ahLst/>
              <a:cxnLst/>
              <a:rect l="l" t="t" r="r" b="b"/>
              <a:pathLst>
                <a:path w="1771" h="1703" extrusionOk="0">
                  <a:moveTo>
                    <a:pt x="1396" y="980"/>
                  </a:moveTo>
                  <a:cubicBezTo>
                    <a:pt x="1374" y="998"/>
                    <a:pt x="1352" y="1015"/>
                    <a:pt x="1331" y="1034"/>
                  </a:cubicBezTo>
                  <a:cubicBezTo>
                    <a:pt x="1188" y="1137"/>
                    <a:pt x="932" y="1253"/>
                    <a:pt x="711" y="1304"/>
                  </a:cubicBezTo>
                  <a:cubicBezTo>
                    <a:pt x="714" y="1411"/>
                    <a:pt x="734" y="1504"/>
                    <a:pt x="757" y="1579"/>
                  </a:cubicBezTo>
                  <a:cubicBezTo>
                    <a:pt x="571" y="1597"/>
                    <a:pt x="425" y="1617"/>
                    <a:pt x="397" y="1629"/>
                  </a:cubicBezTo>
                  <a:cubicBezTo>
                    <a:pt x="338" y="1654"/>
                    <a:pt x="200" y="1680"/>
                    <a:pt x="124" y="1694"/>
                  </a:cubicBezTo>
                  <a:cubicBezTo>
                    <a:pt x="93" y="1699"/>
                    <a:pt x="72" y="1703"/>
                    <a:pt x="72" y="1703"/>
                  </a:cubicBezTo>
                  <a:cubicBezTo>
                    <a:pt x="67" y="1703"/>
                    <a:pt x="61" y="1703"/>
                    <a:pt x="56" y="1703"/>
                  </a:cubicBezTo>
                  <a:lnTo>
                    <a:pt x="51" y="1703"/>
                  </a:lnTo>
                  <a:cubicBezTo>
                    <a:pt x="51" y="1703"/>
                    <a:pt x="-108" y="1363"/>
                    <a:pt x="139" y="1061"/>
                  </a:cubicBezTo>
                  <a:cubicBezTo>
                    <a:pt x="387" y="760"/>
                    <a:pt x="421" y="658"/>
                    <a:pt x="495" y="318"/>
                  </a:cubicBezTo>
                  <a:cubicBezTo>
                    <a:pt x="533" y="141"/>
                    <a:pt x="776" y="28"/>
                    <a:pt x="1031" y="4"/>
                  </a:cubicBezTo>
                  <a:cubicBezTo>
                    <a:pt x="1266" y="-18"/>
                    <a:pt x="1510" y="36"/>
                    <a:pt x="1615" y="185"/>
                  </a:cubicBezTo>
                  <a:cubicBezTo>
                    <a:pt x="1643" y="226"/>
                    <a:pt x="1668" y="263"/>
                    <a:pt x="1690" y="297"/>
                  </a:cubicBezTo>
                  <a:cubicBezTo>
                    <a:pt x="1834" y="528"/>
                    <a:pt x="1814" y="651"/>
                    <a:pt x="1396" y="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06;p46">
              <a:extLst>
                <a:ext uri="{FF2B5EF4-FFF2-40B4-BE49-F238E27FC236}">
                  <a16:creationId xmlns:a16="http://schemas.microsoft.com/office/drawing/2014/main" id="{3D3E5102-8606-1F52-9C01-5CDA5F153C6F}"/>
                </a:ext>
              </a:extLst>
            </p:cNvPr>
            <p:cNvSpPr/>
            <p:nvPr/>
          </p:nvSpPr>
          <p:spPr>
            <a:xfrm>
              <a:off x="4296390" y="1931190"/>
              <a:ext cx="196920" cy="889200"/>
            </a:xfrm>
            <a:custGeom>
              <a:avLst/>
              <a:gdLst/>
              <a:ahLst/>
              <a:cxnLst/>
              <a:rect l="l" t="t" r="r" b="b"/>
              <a:pathLst>
                <a:path w="547" h="2470" extrusionOk="0">
                  <a:moveTo>
                    <a:pt x="491" y="2421"/>
                  </a:moveTo>
                  <a:cubicBezTo>
                    <a:pt x="419" y="2506"/>
                    <a:pt x="166" y="2491"/>
                    <a:pt x="65" y="2290"/>
                  </a:cubicBezTo>
                  <a:cubicBezTo>
                    <a:pt x="51" y="2262"/>
                    <a:pt x="40" y="2230"/>
                    <a:pt x="33" y="2194"/>
                  </a:cubicBezTo>
                  <a:cubicBezTo>
                    <a:pt x="-4" y="2009"/>
                    <a:pt x="23" y="1756"/>
                    <a:pt x="48" y="1401"/>
                  </a:cubicBezTo>
                  <a:cubicBezTo>
                    <a:pt x="51" y="1370"/>
                    <a:pt x="53" y="1338"/>
                    <a:pt x="55" y="1305"/>
                  </a:cubicBezTo>
                  <a:cubicBezTo>
                    <a:pt x="69" y="1095"/>
                    <a:pt x="81" y="851"/>
                    <a:pt x="78" y="568"/>
                  </a:cubicBezTo>
                  <a:cubicBezTo>
                    <a:pt x="78" y="568"/>
                    <a:pt x="33" y="170"/>
                    <a:pt x="0" y="41"/>
                  </a:cubicBezTo>
                  <a:cubicBezTo>
                    <a:pt x="0" y="41"/>
                    <a:pt x="46" y="16"/>
                    <a:pt x="113" y="5"/>
                  </a:cubicBezTo>
                  <a:cubicBezTo>
                    <a:pt x="123" y="3"/>
                    <a:pt x="133" y="2"/>
                    <a:pt x="143" y="1"/>
                  </a:cubicBezTo>
                  <a:cubicBezTo>
                    <a:pt x="170" y="-1"/>
                    <a:pt x="199" y="-1"/>
                    <a:pt x="229" y="4"/>
                  </a:cubicBezTo>
                  <a:cubicBezTo>
                    <a:pt x="269" y="10"/>
                    <a:pt x="311" y="24"/>
                    <a:pt x="353" y="48"/>
                  </a:cubicBezTo>
                  <a:cubicBezTo>
                    <a:pt x="357" y="51"/>
                    <a:pt x="362" y="54"/>
                    <a:pt x="366" y="57"/>
                  </a:cubicBezTo>
                  <a:cubicBezTo>
                    <a:pt x="368" y="58"/>
                    <a:pt x="369" y="59"/>
                    <a:pt x="371" y="59"/>
                  </a:cubicBezTo>
                  <a:cubicBezTo>
                    <a:pt x="376" y="63"/>
                    <a:pt x="383" y="68"/>
                    <a:pt x="388" y="72"/>
                  </a:cubicBezTo>
                  <a:cubicBezTo>
                    <a:pt x="417" y="94"/>
                    <a:pt x="447" y="122"/>
                    <a:pt x="474" y="157"/>
                  </a:cubicBezTo>
                  <a:cubicBezTo>
                    <a:pt x="524" y="446"/>
                    <a:pt x="439" y="647"/>
                    <a:pt x="439" y="647"/>
                  </a:cubicBezTo>
                  <a:cubicBezTo>
                    <a:pt x="439" y="647"/>
                    <a:pt x="452" y="813"/>
                    <a:pt x="469" y="1017"/>
                  </a:cubicBezTo>
                  <a:cubicBezTo>
                    <a:pt x="490" y="1266"/>
                    <a:pt x="515" y="1572"/>
                    <a:pt x="526" y="1700"/>
                  </a:cubicBezTo>
                  <a:cubicBezTo>
                    <a:pt x="527" y="1712"/>
                    <a:pt x="528" y="1723"/>
                    <a:pt x="529" y="1736"/>
                  </a:cubicBezTo>
                  <a:cubicBezTo>
                    <a:pt x="549" y="1971"/>
                    <a:pt x="568" y="2329"/>
                    <a:pt x="491" y="242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07;p46">
              <a:extLst>
                <a:ext uri="{FF2B5EF4-FFF2-40B4-BE49-F238E27FC236}">
                  <a16:creationId xmlns:a16="http://schemas.microsoft.com/office/drawing/2014/main" id="{55A70D48-C190-D64A-534F-35BE9FFB4041}"/>
                </a:ext>
              </a:extLst>
            </p:cNvPr>
            <p:cNvSpPr/>
            <p:nvPr/>
          </p:nvSpPr>
          <p:spPr>
            <a:xfrm>
              <a:off x="4323390" y="2134230"/>
              <a:ext cx="132120" cy="32760"/>
            </a:xfrm>
            <a:custGeom>
              <a:avLst/>
              <a:gdLst/>
              <a:ahLst/>
              <a:cxnLst/>
              <a:rect l="l" t="t" r="r" b="b"/>
              <a:pathLst>
                <a:path w="367" h="91" extrusionOk="0">
                  <a:moveTo>
                    <a:pt x="271" y="91"/>
                  </a:moveTo>
                  <a:cubicBezTo>
                    <a:pt x="166" y="91"/>
                    <a:pt x="102" y="73"/>
                    <a:pt x="65" y="56"/>
                  </a:cubicBezTo>
                  <a:cubicBezTo>
                    <a:pt x="13" y="33"/>
                    <a:pt x="1" y="6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7" y="3"/>
                    <a:pt x="19" y="28"/>
                    <a:pt x="69" y="51"/>
                  </a:cubicBezTo>
                  <a:cubicBezTo>
                    <a:pt x="115" y="72"/>
                    <a:pt x="203" y="93"/>
                    <a:pt x="363" y="80"/>
                  </a:cubicBezTo>
                  <a:cubicBezTo>
                    <a:pt x="365" y="80"/>
                    <a:pt x="367" y="81"/>
                    <a:pt x="367" y="83"/>
                  </a:cubicBezTo>
                  <a:cubicBezTo>
                    <a:pt x="367" y="85"/>
                    <a:pt x="366" y="87"/>
                    <a:pt x="364" y="87"/>
                  </a:cubicBezTo>
                  <a:cubicBezTo>
                    <a:pt x="330" y="90"/>
                    <a:pt x="299" y="91"/>
                    <a:pt x="271" y="91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8;p46">
              <a:extLst>
                <a:ext uri="{FF2B5EF4-FFF2-40B4-BE49-F238E27FC236}">
                  <a16:creationId xmlns:a16="http://schemas.microsoft.com/office/drawing/2014/main" id="{F9143562-E74D-B8EC-9D3E-9335BB9AFF36}"/>
                </a:ext>
              </a:extLst>
            </p:cNvPr>
            <p:cNvSpPr/>
            <p:nvPr/>
          </p:nvSpPr>
          <p:spPr>
            <a:xfrm>
              <a:off x="4051590" y="2523750"/>
              <a:ext cx="176760" cy="115920"/>
            </a:xfrm>
            <a:custGeom>
              <a:avLst/>
              <a:gdLst/>
              <a:ahLst/>
              <a:cxnLst/>
              <a:rect l="l" t="t" r="r" b="b"/>
              <a:pathLst>
                <a:path w="491" h="322" extrusionOk="0">
                  <a:moveTo>
                    <a:pt x="491" y="121"/>
                  </a:moveTo>
                  <a:cubicBezTo>
                    <a:pt x="374" y="184"/>
                    <a:pt x="17" y="368"/>
                    <a:pt x="1" y="312"/>
                  </a:cubicBezTo>
                  <a:cubicBezTo>
                    <a:pt x="-16" y="253"/>
                    <a:pt x="337" y="52"/>
                    <a:pt x="433" y="0"/>
                  </a:cubicBezTo>
                  <a:cubicBezTo>
                    <a:pt x="445" y="25"/>
                    <a:pt x="466" y="68"/>
                    <a:pt x="491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09;p46">
              <a:extLst>
                <a:ext uri="{FF2B5EF4-FFF2-40B4-BE49-F238E27FC236}">
                  <a16:creationId xmlns:a16="http://schemas.microsoft.com/office/drawing/2014/main" id="{F41274F3-5B24-C5F3-E54B-8B30DF5354B1}"/>
                </a:ext>
              </a:extLst>
            </p:cNvPr>
            <p:cNvSpPr/>
            <p:nvPr/>
          </p:nvSpPr>
          <p:spPr>
            <a:xfrm>
              <a:off x="4207470" y="2435550"/>
              <a:ext cx="112320" cy="320040"/>
            </a:xfrm>
            <a:custGeom>
              <a:avLst/>
              <a:gdLst/>
              <a:ahLst/>
              <a:cxnLst/>
              <a:rect l="l" t="t" r="r" b="b"/>
              <a:pathLst>
                <a:path w="312" h="889" extrusionOk="0">
                  <a:moveTo>
                    <a:pt x="312" y="889"/>
                  </a:moveTo>
                  <a:cubicBezTo>
                    <a:pt x="261" y="791"/>
                    <a:pt x="145" y="550"/>
                    <a:pt x="67" y="386"/>
                  </a:cubicBezTo>
                  <a:cubicBezTo>
                    <a:pt x="64" y="379"/>
                    <a:pt x="61" y="373"/>
                    <a:pt x="58" y="366"/>
                  </a:cubicBezTo>
                  <a:cubicBezTo>
                    <a:pt x="33" y="313"/>
                    <a:pt x="12" y="270"/>
                    <a:pt x="0" y="245"/>
                  </a:cubicBezTo>
                  <a:cubicBezTo>
                    <a:pt x="15" y="236"/>
                    <a:pt x="23" y="232"/>
                    <a:pt x="24" y="232"/>
                  </a:cubicBezTo>
                  <a:lnTo>
                    <a:pt x="24" y="232"/>
                  </a:lnTo>
                  <a:cubicBezTo>
                    <a:pt x="24" y="232"/>
                    <a:pt x="190" y="90"/>
                    <a:pt x="295" y="0"/>
                  </a:cubicBezTo>
                  <a:cubicBezTo>
                    <a:pt x="294" y="14"/>
                    <a:pt x="293" y="27"/>
                    <a:pt x="292" y="40"/>
                  </a:cubicBezTo>
                  <a:cubicBezTo>
                    <a:pt x="268" y="374"/>
                    <a:pt x="244" y="616"/>
                    <a:pt x="280" y="793"/>
                  </a:cubicBezTo>
                  <a:cubicBezTo>
                    <a:pt x="287" y="829"/>
                    <a:pt x="298" y="861"/>
                    <a:pt x="312" y="889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10;p46">
              <a:extLst>
                <a:ext uri="{FF2B5EF4-FFF2-40B4-BE49-F238E27FC236}">
                  <a16:creationId xmlns:a16="http://schemas.microsoft.com/office/drawing/2014/main" id="{E5F2097C-D178-4391-F5AD-307FD565C4BC}"/>
                </a:ext>
              </a:extLst>
            </p:cNvPr>
            <p:cNvSpPr/>
            <p:nvPr/>
          </p:nvSpPr>
          <p:spPr>
            <a:xfrm>
              <a:off x="4207470" y="2435550"/>
              <a:ext cx="106200" cy="138960"/>
            </a:xfrm>
            <a:custGeom>
              <a:avLst/>
              <a:gdLst/>
              <a:ahLst/>
              <a:cxnLst/>
              <a:rect l="l" t="t" r="r" b="b"/>
              <a:pathLst>
                <a:path w="295" h="386" extrusionOk="0">
                  <a:moveTo>
                    <a:pt x="295" y="0"/>
                  </a:moveTo>
                  <a:cubicBezTo>
                    <a:pt x="294" y="14"/>
                    <a:pt x="293" y="27"/>
                    <a:pt x="292" y="40"/>
                  </a:cubicBezTo>
                  <a:cubicBezTo>
                    <a:pt x="182" y="154"/>
                    <a:pt x="95" y="327"/>
                    <a:pt x="67" y="386"/>
                  </a:cubicBezTo>
                  <a:cubicBezTo>
                    <a:pt x="64" y="379"/>
                    <a:pt x="61" y="373"/>
                    <a:pt x="58" y="366"/>
                  </a:cubicBezTo>
                  <a:cubicBezTo>
                    <a:pt x="33" y="313"/>
                    <a:pt x="12" y="270"/>
                    <a:pt x="0" y="245"/>
                  </a:cubicBezTo>
                  <a:cubicBezTo>
                    <a:pt x="15" y="236"/>
                    <a:pt x="23" y="232"/>
                    <a:pt x="24" y="232"/>
                  </a:cubicBezTo>
                  <a:lnTo>
                    <a:pt x="24" y="232"/>
                  </a:lnTo>
                  <a:cubicBezTo>
                    <a:pt x="24" y="232"/>
                    <a:pt x="190" y="90"/>
                    <a:pt x="295" y="0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11;p46">
              <a:extLst>
                <a:ext uri="{FF2B5EF4-FFF2-40B4-BE49-F238E27FC236}">
                  <a16:creationId xmlns:a16="http://schemas.microsoft.com/office/drawing/2014/main" id="{52FC80BD-3F9D-6812-3BC5-D2EB3DF02FDF}"/>
                </a:ext>
              </a:extLst>
            </p:cNvPr>
            <p:cNvSpPr/>
            <p:nvPr/>
          </p:nvSpPr>
          <p:spPr>
            <a:xfrm>
              <a:off x="5024670" y="2030910"/>
              <a:ext cx="343440" cy="413640"/>
            </a:xfrm>
            <a:custGeom>
              <a:avLst/>
              <a:gdLst/>
              <a:ahLst/>
              <a:cxnLst/>
              <a:rect l="l" t="t" r="r" b="b"/>
              <a:pathLst>
                <a:path w="954" h="1149" extrusionOk="0">
                  <a:moveTo>
                    <a:pt x="954" y="1149"/>
                  </a:moveTo>
                  <a:cubicBezTo>
                    <a:pt x="933" y="1116"/>
                    <a:pt x="885" y="1089"/>
                    <a:pt x="696" y="1084"/>
                  </a:cubicBezTo>
                  <a:cubicBezTo>
                    <a:pt x="691" y="1084"/>
                    <a:pt x="686" y="1084"/>
                    <a:pt x="682" y="1084"/>
                  </a:cubicBezTo>
                  <a:cubicBezTo>
                    <a:pt x="663" y="1083"/>
                    <a:pt x="646" y="1082"/>
                    <a:pt x="629" y="1080"/>
                  </a:cubicBezTo>
                  <a:cubicBezTo>
                    <a:pt x="511" y="1066"/>
                    <a:pt x="435" y="1016"/>
                    <a:pt x="401" y="988"/>
                  </a:cubicBezTo>
                  <a:cubicBezTo>
                    <a:pt x="382" y="954"/>
                    <a:pt x="363" y="919"/>
                    <a:pt x="344" y="882"/>
                  </a:cubicBezTo>
                  <a:cubicBezTo>
                    <a:pt x="224" y="654"/>
                    <a:pt x="97" y="389"/>
                    <a:pt x="0" y="114"/>
                  </a:cubicBezTo>
                  <a:cubicBezTo>
                    <a:pt x="14" y="92"/>
                    <a:pt x="30" y="74"/>
                    <a:pt x="47" y="59"/>
                  </a:cubicBezTo>
                  <a:cubicBezTo>
                    <a:pt x="204" y="-80"/>
                    <a:pt x="461" y="47"/>
                    <a:pt x="521" y="244"/>
                  </a:cubicBezTo>
                  <a:cubicBezTo>
                    <a:pt x="593" y="552"/>
                    <a:pt x="774" y="817"/>
                    <a:pt x="879" y="993"/>
                  </a:cubicBezTo>
                  <a:cubicBezTo>
                    <a:pt x="917" y="1058"/>
                    <a:pt x="945" y="1110"/>
                    <a:pt x="954" y="1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12;p46">
              <a:extLst>
                <a:ext uri="{FF2B5EF4-FFF2-40B4-BE49-F238E27FC236}">
                  <a16:creationId xmlns:a16="http://schemas.microsoft.com/office/drawing/2014/main" id="{DBD53742-1967-2B2E-D508-A308E67D06B0}"/>
                </a:ext>
              </a:extLst>
            </p:cNvPr>
            <p:cNvSpPr/>
            <p:nvPr/>
          </p:nvSpPr>
          <p:spPr>
            <a:xfrm>
              <a:off x="5169030" y="2386590"/>
              <a:ext cx="114840" cy="222840"/>
            </a:xfrm>
            <a:custGeom>
              <a:avLst/>
              <a:gdLst/>
              <a:ahLst/>
              <a:cxnLst/>
              <a:rect l="l" t="t" r="r" b="b"/>
              <a:pathLst>
                <a:path w="319" h="619" extrusionOk="0">
                  <a:moveTo>
                    <a:pt x="319" y="619"/>
                  </a:moveTo>
                  <a:cubicBezTo>
                    <a:pt x="317" y="608"/>
                    <a:pt x="315" y="596"/>
                    <a:pt x="312" y="584"/>
                  </a:cubicBezTo>
                  <a:cubicBezTo>
                    <a:pt x="294" y="518"/>
                    <a:pt x="187" y="341"/>
                    <a:pt x="53" y="99"/>
                  </a:cubicBezTo>
                  <a:cubicBezTo>
                    <a:pt x="36" y="67"/>
                    <a:pt x="18" y="34"/>
                    <a:pt x="0" y="0"/>
                  </a:cubicBezTo>
                  <a:cubicBezTo>
                    <a:pt x="34" y="28"/>
                    <a:pt x="110" y="78"/>
                    <a:pt x="228" y="92"/>
                  </a:cubicBezTo>
                  <a:cubicBezTo>
                    <a:pt x="245" y="94"/>
                    <a:pt x="262" y="95"/>
                    <a:pt x="281" y="96"/>
                  </a:cubicBezTo>
                  <a:cubicBezTo>
                    <a:pt x="285" y="96"/>
                    <a:pt x="290" y="96"/>
                    <a:pt x="295" y="96"/>
                  </a:cubicBezTo>
                  <a:lnTo>
                    <a:pt x="301" y="231"/>
                  </a:lnTo>
                  <a:lnTo>
                    <a:pt x="303" y="265"/>
                  </a:lnTo>
                  <a:lnTo>
                    <a:pt x="319" y="619"/>
                  </a:ln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13;p46">
              <a:extLst>
                <a:ext uri="{FF2B5EF4-FFF2-40B4-BE49-F238E27FC236}">
                  <a16:creationId xmlns:a16="http://schemas.microsoft.com/office/drawing/2014/main" id="{8C06B96E-8683-0FFF-FF4B-39DC8AEB1728}"/>
                </a:ext>
              </a:extLst>
            </p:cNvPr>
            <p:cNvSpPr/>
            <p:nvPr/>
          </p:nvSpPr>
          <p:spPr>
            <a:xfrm>
              <a:off x="5275230" y="2421150"/>
              <a:ext cx="92880" cy="60840"/>
            </a:xfrm>
            <a:custGeom>
              <a:avLst/>
              <a:gdLst/>
              <a:ahLst/>
              <a:cxnLst/>
              <a:rect l="l" t="t" r="r" b="b"/>
              <a:pathLst>
                <a:path w="258" h="169" extrusionOk="0">
                  <a:moveTo>
                    <a:pt x="258" y="65"/>
                  </a:moveTo>
                  <a:cubicBezTo>
                    <a:pt x="258" y="65"/>
                    <a:pt x="201" y="166"/>
                    <a:pt x="8" y="169"/>
                  </a:cubicBezTo>
                  <a:lnTo>
                    <a:pt x="0" y="0"/>
                  </a:lnTo>
                  <a:cubicBezTo>
                    <a:pt x="189" y="5"/>
                    <a:pt x="237" y="32"/>
                    <a:pt x="258" y="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5825" rIns="90000" bIns="15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14;p46">
              <a:extLst>
                <a:ext uri="{FF2B5EF4-FFF2-40B4-BE49-F238E27FC236}">
                  <a16:creationId xmlns:a16="http://schemas.microsoft.com/office/drawing/2014/main" id="{7791A751-163A-C876-4897-ED202C749E1C}"/>
                </a:ext>
              </a:extLst>
            </p:cNvPr>
            <p:cNvSpPr/>
            <p:nvPr/>
          </p:nvSpPr>
          <p:spPr>
            <a:xfrm>
              <a:off x="5168670" y="2386590"/>
              <a:ext cx="108720" cy="83160"/>
            </a:xfrm>
            <a:custGeom>
              <a:avLst/>
              <a:gdLst/>
              <a:ahLst/>
              <a:cxnLst/>
              <a:rect l="l" t="t" r="r" b="b"/>
              <a:pathLst>
                <a:path w="302" h="231" extrusionOk="0">
                  <a:moveTo>
                    <a:pt x="302" y="231"/>
                  </a:moveTo>
                  <a:cubicBezTo>
                    <a:pt x="214" y="205"/>
                    <a:pt x="114" y="141"/>
                    <a:pt x="54" y="99"/>
                  </a:cubicBezTo>
                  <a:cubicBezTo>
                    <a:pt x="37" y="67"/>
                    <a:pt x="19" y="34"/>
                    <a:pt x="0" y="0"/>
                  </a:cubicBezTo>
                  <a:cubicBezTo>
                    <a:pt x="35" y="28"/>
                    <a:pt x="111" y="78"/>
                    <a:pt x="229" y="92"/>
                  </a:cubicBezTo>
                  <a:cubicBezTo>
                    <a:pt x="246" y="94"/>
                    <a:pt x="263" y="95"/>
                    <a:pt x="282" y="96"/>
                  </a:cubicBezTo>
                  <a:cubicBezTo>
                    <a:pt x="286" y="96"/>
                    <a:pt x="291" y="96"/>
                    <a:pt x="296" y="96"/>
                  </a:cubicBezTo>
                  <a:lnTo>
                    <a:pt x="302" y="231"/>
                  </a:ln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38150" rIns="90000" bIns="38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15;p46">
              <a:extLst>
                <a:ext uri="{FF2B5EF4-FFF2-40B4-BE49-F238E27FC236}">
                  <a16:creationId xmlns:a16="http://schemas.microsoft.com/office/drawing/2014/main" id="{93AC2601-0B0D-CCD1-BCC3-6F279F8817F6}"/>
                </a:ext>
              </a:extLst>
            </p:cNvPr>
            <p:cNvSpPr/>
            <p:nvPr/>
          </p:nvSpPr>
          <p:spPr>
            <a:xfrm>
              <a:off x="4465230" y="2297310"/>
              <a:ext cx="618840" cy="400680"/>
            </a:xfrm>
            <a:custGeom>
              <a:avLst/>
              <a:gdLst/>
              <a:ahLst/>
              <a:cxnLst/>
              <a:rect l="l" t="t" r="r" b="b"/>
              <a:pathLst>
                <a:path w="1719" h="1113" extrusionOk="0">
                  <a:moveTo>
                    <a:pt x="630" y="943"/>
                  </a:moveTo>
                  <a:cubicBezTo>
                    <a:pt x="615" y="968"/>
                    <a:pt x="246" y="804"/>
                    <a:pt x="60" y="719"/>
                  </a:cubicBezTo>
                  <a:cubicBezTo>
                    <a:pt x="59" y="706"/>
                    <a:pt x="58" y="695"/>
                    <a:pt x="57" y="683"/>
                  </a:cubicBezTo>
                  <a:cubicBezTo>
                    <a:pt x="46" y="555"/>
                    <a:pt x="21" y="249"/>
                    <a:pt x="0" y="0"/>
                  </a:cubicBezTo>
                  <a:cubicBezTo>
                    <a:pt x="139" y="63"/>
                    <a:pt x="447" y="201"/>
                    <a:pt x="464" y="174"/>
                  </a:cubicBezTo>
                  <a:cubicBezTo>
                    <a:pt x="485" y="139"/>
                    <a:pt x="370" y="76"/>
                    <a:pt x="395" y="53"/>
                  </a:cubicBezTo>
                  <a:cubicBezTo>
                    <a:pt x="418" y="30"/>
                    <a:pt x="729" y="195"/>
                    <a:pt x="1487" y="332"/>
                  </a:cubicBezTo>
                  <a:cubicBezTo>
                    <a:pt x="1573" y="562"/>
                    <a:pt x="1653" y="777"/>
                    <a:pt x="1699" y="900"/>
                  </a:cubicBezTo>
                  <a:lnTo>
                    <a:pt x="1699" y="900"/>
                  </a:lnTo>
                  <a:cubicBezTo>
                    <a:pt x="1699" y="903"/>
                    <a:pt x="1707" y="988"/>
                    <a:pt x="1719" y="1113"/>
                  </a:cubicBezTo>
                  <a:cubicBezTo>
                    <a:pt x="913" y="973"/>
                    <a:pt x="586" y="798"/>
                    <a:pt x="562" y="822"/>
                  </a:cubicBezTo>
                  <a:cubicBezTo>
                    <a:pt x="537" y="846"/>
                    <a:pt x="652" y="908"/>
                    <a:pt x="630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16;p46">
              <a:extLst>
                <a:ext uri="{FF2B5EF4-FFF2-40B4-BE49-F238E27FC236}">
                  <a16:creationId xmlns:a16="http://schemas.microsoft.com/office/drawing/2014/main" id="{16A9C95B-3EB4-9D9D-21F4-E1131400BADE}"/>
                </a:ext>
              </a:extLst>
            </p:cNvPr>
            <p:cNvSpPr/>
            <p:nvPr/>
          </p:nvSpPr>
          <p:spPr>
            <a:xfrm>
              <a:off x="4232310" y="3234750"/>
              <a:ext cx="918360" cy="116640"/>
            </a:xfrm>
            <a:custGeom>
              <a:avLst/>
              <a:gdLst/>
              <a:ahLst/>
              <a:cxnLst/>
              <a:rect l="l" t="t" r="r" b="b"/>
              <a:pathLst>
                <a:path w="2551" h="324" extrusionOk="0">
                  <a:moveTo>
                    <a:pt x="2539" y="319"/>
                  </a:moveTo>
                  <a:cubicBezTo>
                    <a:pt x="2534" y="323"/>
                    <a:pt x="2527" y="325"/>
                    <a:pt x="2520" y="324"/>
                  </a:cubicBezTo>
                  <a:cubicBezTo>
                    <a:pt x="2268" y="295"/>
                    <a:pt x="832" y="138"/>
                    <a:pt x="39" y="271"/>
                  </a:cubicBezTo>
                  <a:cubicBezTo>
                    <a:pt x="37" y="271"/>
                    <a:pt x="34" y="272"/>
                    <a:pt x="32" y="272"/>
                  </a:cubicBezTo>
                  <a:cubicBezTo>
                    <a:pt x="14" y="275"/>
                    <a:pt x="-2" y="260"/>
                    <a:pt x="0" y="242"/>
                  </a:cubicBezTo>
                  <a:cubicBezTo>
                    <a:pt x="11" y="155"/>
                    <a:pt x="32" y="95"/>
                    <a:pt x="43" y="69"/>
                  </a:cubicBezTo>
                  <a:cubicBezTo>
                    <a:pt x="47" y="60"/>
                    <a:pt x="55" y="54"/>
                    <a:pt x="65" y="53"/>
                  </a:cubicBezTo>
                  <a:cubicBezTo>
                    <a:pt x="72" y="52"/>
                    <a:pt x="81" y="51"/>
                    <a:pt x="91" y="50"/>
                  </a:cubicBezTo>
                  <a:cubicBezTo>
                    <a:pt x="321" y="25"/>
                    <a:pt x="1455" y="-80"/>
                    <a:pt x="2477" y="116"/>
                  </a:cubicBezTo>
                  <a:cubicBezTo>
                    <a:pt x="2484" y="118"/>
                    <a:pt x="2490" y="119"/>
                    <a:pt x="2497" y="120"/>
                  </a:cubicBezTo>
                  <a:cubicBezTo>
                    <a:pt x="2508" y="122"/>
                    <a:pt x="2516" y="131"/>
                    <a:pt x="2518" y="141"/>
                  </a:cubicBezTo>
                  <a:lnTo>
                    <a:pt x="2550" y="292"/>
                  </a:lnTo>
                  <a:cubicBezTo>
                    <a:pt x="2552" y="303"/>
                    <a:pt x="2548" y="313"/>
                    <a:pt x="2539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17;p46">
              <a:extLst>
                <a:ext uri="{FF2B5EF4-FFF2-40B4-BE49-F238E27FC236}">
                  <a16:creationId xmlns:a16="http://schemas.microsoft.com/office/drawing/2014/main" id="{8A979A79-2945-D3D4-FE17-F444BCA5AC61}"/>
                </a:ext>
              </a:extLst>
            </p:cNvPr>
            <p:cNvSpPr/>
            <p:nvPr/>
          </p:nvSpPr>
          <p:spPr>
            <a:xfrm>
              <a:off x="4172910" y="3313230"/>
              <a:ext cx="1090800" cy="645840"/>
            </a:xfrm>
            <a:custGeom>
              <a:avLst/>
              <a:gdLst/>
              <a:ahLst/>
              <a:cxnLst/>
              <a:rect l="l" t="t" r="r" b="b"/>
              <a:pathLst>
                <a:path w="3030" h="1794" extrusionOk="0">
                  <a:moveTo>
                    <a:pt x="3030" y="1794"/>
                  </a:moveTo>
                  <a:lnTo>
                    <a:pt x="2663" y="1794"/>
                  </a:lnTo>
                  <a:lnTo>
                    <a:pt x="0" y="1794"/>
                  </a:lnTo>
                  <a:cubicBezTo>
                    <a:pt x="-3" y="1218"/>
                    <a:pt x="144" y="376"/>
                    <a:pt x="194" y="105"/>
                  </a:cubicBezTo>
                  <a:cubicBezTo>
                    <a:pt x="198" y="84"/>
                    <a:pt x="202" y="67"/>
                    <a:pt x="204" y="53"/>
                  </a:cubicBezTo>
                  <a:cubicBezTo>
                    <a:pt x="997" y="-80"/>
                    <a:pt x="2433" y="77"/>
                    <a:pt x="2685" y="106"/>
                  </a:cubicBezTo>
                  <a:cubicBezTo>
                    <a:pt x="2692" y="107"/>
                    <a:pt x="2699" y="105"/>
                    <a:pt x="2704" y="101"/>
                  </a:cubicBezTo>
                  <a:cubicBezTo>
                    <a:pt x="2861" y="572"/>
                    <a:pt x="3030" y="1794"/>
                    <a:pt x="3030" y="1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18;p46">
              <a:extLst>
                <a:ext uri="{FF2B5EF4-FFF2-40B4-BE49-F238E27FC236}">
                  <a16:creationId xmlns:a16="http://schemas.microsoft.com/office/drawing/2014/main" id="{9F685484-3D9D-04D7-4E30-1217BA93D2C8}"/>
                </a:ext>
              </a:extLst>
            </p:cNvPr>
            <p:cNvSpPr/>
            <p:nvPr/>
          </p:nvSpPr>
          <p:spPr>
            <a:xfrm>
              <a:off x="4644870" y="3419790"/>
              <a:ext cx="74880" cy="540720"/>
            </a:xfrm>
            <a:custGeom>
              <a:avLst/>
              <a:gdLst/>
              <a:ahLst/>
              <a:cxnLst/>
              <a:rect l="l" t="t" r="r" b="b"/>
              <a:pathLst>
                <a:path w="208" h="1502" extrusionOk="0">
                  <a:moveTo>
                    <a:pt x="204" y="1502"/>
                  </a:moveTo>
                  <a:cubicBezTo>
                    <a:pt x="203" y="1502"/>
                    <a:pt x="201" y="1500"/>
                    <a:pt x="201" y="1499"/>
                  </a:cubicBezTo>
                  <a:lnTo>
                    <a:pt x="159" y="792"/>
                  </a:lnTo>
                  <a:lnTo>
                    <a:pt x="37" y="787"/>
                  </a:lnTo>
                  <a:cubicBezTo>
                    <a:pt x="35" y="786"/>
                    <a:pt x="34" y="785"/>
                    <a:pt x="34" y="784"/>
                  </a:cubicBezTo>
                  <a:cubicBezTo>
                    <a:pt x="2" y="577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3"/>
                  </a:cubicBezTo>
                  <a:cubicBezTo>
                    <a:pt x="7" y="9"/>
                    <a:pt x="9" y="571"/>
                    <a:pt x="40" y="780"/>
                  </a:cubicBezTo>
                  <a:lnTo>
                    <a:pt x="162" y="785"/>
                  </a:lnTo>
                  <a:cubicBezTo>
                    <a:pt x="164" y="786"/>
                    <a:pt x="166" y="787"/>
                    <a:pt x="166" y="789"/>
                  </a:cubicBezTo>
                  <a:lnTo>
                    <a:pt x="208" y="1498"/>
                  </a:lnTo>
                  <a:cubicBezTo>
                    <a:pt x="208" y="1500"/>
                    <a:pt x="207" y="1502"/>
                    <a:pt x="205" y="1502"/>
                  </a:cubicBezTo>
                  <a:lnTo>
                    <a:pt x="204" y="15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19;p46">
              <a:extLst>
                <a:ext uri="{FF2B5EF4-FFF2-40B4-BE49-F238E27FC236}">
                  <a16:creationId xmlns:a16="http://schemas.microsoft.com/office/drawing/2014/main" id="{AAEE3474-5F2E-9516-5DA7-6C6DD1B477D7}"/>
                </a:ext>
              </a:extLst>
            </p:cNvPr>
            <p:cNvSpPr/>
            <p:nvPr/>
          </p:nvSpPr>
          <p:spPr>
            <a:xfrm>
              <a:off x="4265070" y="3013350"/>
              <a:ext cx="858960" cy="263160"/>
            </a:xfrm>
            <a:custGeom>
              <a:avLst/>
              <a:gdLst/>
              <a:ahLst/>
              <a:cxnLst/>
              <a:rect l="l" t="t" r="r" b="b"/>
              <a:pathLst>
                <a:path w="2386" h="731" extrusionOk="0">
                  <a:moveTo>
                    <a:pt x="2386" y="731"/>
                  </a:moveTo>
                  <a:cubicBezTo>
                    <a:pt x="2265" y="708"/>
                    <a:pt x="2142" y="689"/>
                    <a:pt x="2019" y="674"/>
                  </a:cubicBezTo>
                  <a:cubicBezTo>
                    <a:pt x="1107" y="559"/>
                    <a:pt x="202" y="643"/>
                    <a:pt x="0" y="665"/>
                  </a:cubicBezTo>
                  <a:cubicBezTo>
                    <a:pt x="37" y="526"/>
                    <a:pt x="72" y="357"/>
                    <a:pt x="95" y="235"/>
                  </a:cubicBezTo>
                  <a:cubicBezTo>
                    <a:pt x="100" y="208"/>
                    <a:pt x="105" y="183"/>
                    <a:pt x="109" y="162"/>
                  </a:cubicBezTo>
                  <a:cubicBezTo>
                    <a:pt x="114" y="135"/>
                    <a:pt x="118" y="113"/>
                    <a:pt x="121" y="97"/>
                  </a:cubicBezTo>
                  <a:cubicBezTo>
                    <a:pt x="167" y="106"/>
                    <a:pt x="214" y="114"/>
                    <a:pt x="261" y="120"/>
                  </a:cubicBezTo>
                  <a:cubicBezTo>
                    <a:pt x="973" y="219"/>
                    <a:pt x="1681" y="82"/>
                    <a:pt x="2088" y="19"/>
                  </a:cubicBezTo>
                  <a:cubicBezTo>
                    <a:pt x="2136" y="11"/>
                    <a:pt x="2179" y="5"/>
                    <a:pt x="2218" y="0"/>
                  </a:cubicBezTo>
                  <a:cubicBezTo>
                    <a:pt x="2225" y="53"/>
                    <a:pt x="2234" y="110"/>
                    <a:pt x="2245" y="167"/>
                  </a:cubicBezTo>
                  <a:cubicBezTo>
                    <a:pt x="2298" y="441"/>
                    <a:pt x="2386" y="731"/>
                    <a:pt x="2386" y="73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620;p46">
              <a:extLst>
                <a:ext uri="{FF2B5EF4-FFF2-40B4-BE49-F238E27FC236}">
                  <a16:creationId xmlns:a16="http://schemas.microsoft.com/office/drawing/2014/main" id="{2A1D10BA-929B-2F95-C28A-811347958934}"/>
                </a:ext>
              </a:extLst>
            </p:cNvPr>
            <p:cNvSpPr/>
            <p:nvPr/>
          </p:nvSpPr>
          <p:spPr>
            <a:xfrm>
              <a:off x="4304310" y="3013350"/>
              <a:ext cx="819720" cy="263160"/>
            </a:xfrm>
            <a:custGeom>
              <a:avLst/>
              <a:gdLst/>
              <a:ahLst/>
              <a:cxnLst/>
              <a:rect l="l" t="t" r="r" b="b"/>
              <a:pathLst>
                <a:path w="2277" h="731" extrusionOk="0">
                  <a:moveTo>
                    <a:pt x="1910" y="674"/>
                  </a:moveTo>
                  <a:cubicBezTo>
                    <a:pt x="1912" y="649"/>
                    <a:pt x="1915" y="622"/>
                    <a:pt x="1916" y="592"/>
                  </a:cubicBezTo>
                  <a:cubicBezTo>
                    <a:pt x="1924" y="374"/>
                    <a:pt x="1726" y="202"/>
                    <a:pt x="1503" y="235"/>
                  </a:cubicBezTo>
                  <a:cubicBezTo>
                    <a:pt x="967" y="315"/>
                    <a:pt x="422" y="242"/>
                    <a:pt x="150" y="192"/>
                  </a:cubicBezTo>
                  <a:cubicBezTo>
                    <a:pt x="81" y="179"/>
                    <a:pt x="29" y="168"/>
                    <a:pt x="0" y="162"/>
                  </a:cubicBezTo>
                  <a:cubicBezTo>
                    <a:pt x="5" y="135"/>
                    <a:pt x="9" y="113"/>
                    <a:pt x="12" y="98"/>
                  </a:cubicBezTo>
                  <a:cubicBezTo>
                    <a:pt x="58" y="106"/>
                    <a:pt x="105" y="114"/>
                    <a:pt x="152" y="120"/>
                  </a:cubicBezTo>
                  <a:cubicBezTo>
                    <a:pt x="864" y="219"/>
                    <a:pt x="1572" y="82"/>
                    <a:pt x="1979" y="19"/>
                  </a:cubicBezTo>
                  <a:cubicBezTo>
                    <a:pt x="2027" y="11"/>
                    <a:pt x="2070" y="5"/>
                    <a:pt x="2109" y="0"/>
                  </a:cubicBezTo>
                  <a:cubicBezTo>
                    <a:pt x="2116" y="53"/>
                    <a:pt x="2125" y="110"/>
                    <a:pt x="2136" y="167"/>
                  </a:cubicBezTo>
                  <a:cubicBezTo>
                    <a:pt x="2189" y="441"/>
                    <a:pt x="2277" y="731"/>
                    <a:pt x="2277" y="731"/>
                  </a:cubicBezTo>
                  <a:cubicBezTo>
                    <a:pt x="2156" y="708"/>
                    <a:pt x="2033" y="689"/>
                    <a:pt x="1910" y="674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621;p46">
              <a:extLst>
                <a:ext uri="{FF2B5EF4-FFF2-40B4-BE49-F238E27FC236}">
                  <a16:creationId xmlns:a16="http://schemas.microsoft.com/office/drawing/2014/main" id="{BAB42A73-6598-98C4-4AB0-36DF19F0C48D}"/>
                </a:ext>
              </a:extLst>
            </p:cNvPr>
            <p:cNvSpPr/>
            <p:nvPr/>
          </p:nvSpPr>
          <p:spPr>
            <a:xfrm>
              <a:off x="4429950" y="1647510"/>
              <a:ext cx="428040" cy="319680"/>
            </a:xfrm>
            <a:custGeom>
              <a:avLst/>
              <a:gdLst/>
              <a:ahLst/>
              <a:cxnLst/>
              <a:rect l="l" t="t" r="r" b="b"/>
              <a:pathLst>
                <a:path w="1189" h="888" extrusionOk="0">
                  <a:moveTo>
                    <a:pt x="1189" y="297"/>
                  </a:moveTo>
                  <a:cubicBezTo>
                    <a:pt x="1179" y="423"/>
                    <a:pt x="1146" y="546"/>
                    <a:pt x="1104" y="658"/>
                  </a:cubicBezTo>
                  <a:cubicBezTo>
                    <a:pt x="1072" y="742"/>
                    <a:pt x="1035" y="819"/>
                    <a:pt x="998" y="888"/>
                  </a:cubicBezTo>
                  <a:cubicBezTo>
                    <a:pt x="1047" y="629"/>
                    <a:pt x="979" y="380"/>
                    <a:pt x="979" y="380"/>
                  </a:cubicBezTo>
                  <a:cubicBezTo>
                    <a:pt x="979" y="380"/>
                    <a:pt x="923" y="367"/>
                    <a:pt x="852" y="328"/>
                  </a:cubicBezTo>
                  <a:cubicBezTo>
                    <a:pt x="716" y="253"/>
                    <a:pt x="550" y="249"/>
                    <a:pt x="409" y="317"/>
                  </a:cubicBezTo>
                  <a:cubicBezTo>
                    <a:pt x="255" y="390"/>
                    <a:pt x="89" y="430"/>
                    <a:pt x="11" y="446"/>
                  </a:cubicBezTo>
                  <a:cubicBezTo>
                    <a:pt x="5" y="407"/>
                    <a:pt x="1" y="367"/>
                    <a:pt x="0" y="324"/>
                  </a:cubicBezTo>
                  <a:cubicBezTo>
                    <a:pt x="221" y="273"/>
                    <a:pt x="477" y="157"/>
                    <a:pt x="620" y="54"/>
                  </a:cubicBezTo>
                  <a:cubicBezTo>
                    <a:pt x="646" y="35"/>
                    <a:pt x="668" y="17"/>
                    <a:pt x="685" y="0"/>
                  </a:cubicBezTo>
                  <a:cubicBezTo>
                    <a:pt x="716" y="125"/>
                    <a:pt x="1066" y="280"/>
                    <a:pt x="1189" y="297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622;p46">
              <a:extLst>
                <a:ext uri="{FF2B5EF4-FFF2-40B4-BE49-F238E27FC236}">
                  <a16:creationId xmlns:a16="http://schemas.microsoft.com/office/drawing/2014/main" id="{08EC95EB-AC8D-3BB0-923E-82E06AFB7C92}"/>
                </a:ext>
              </a:extLst>
            </p:cNvPr>
            <p:cNvSpPr/>
            <p:nvPr/>
          </p:nvSpPr>
          <p:spPr>
            <a:xfrm>
              <a:off x="4260750" y="3038550"/>
              <a:ext cx="47880" cy="59400"/>
            </a:xfrm>
            <a:custGeom>
              <a:avLst/>
              <a:gdLst/>
              <a:ahLst/>
              <a:cxnLst/>
              <a:rect l="l" t="t" r="r" b="b"/>
              <a:pathLst>
                <a:path w="133" h="165" extrusionOk="0">
                  <a:moveTo>
                    <a:pt x="133" y="27"/>
                  </a:moveTo>
                  <a:cubicBezTo>
                    <a:pt x="130" y="43"/>
                    <a:pt x="126" y="65"/>
                    <a:pt x="121" y="92"/>
                  </a:cubicBezTo>
                  <a:cubicBezTo>
                    <a:pt x="117" y="113"/>
                    <a:pt x="112" y="138"/>
                    <a:pt x="107" y="165"/>
                  </a:cubicBezTo>
                  <a:cubicBezTo>
                    <a:pt x="3" y="92"/>
                    <a:pt x="0" y="0"/>
                    <a:pt x="0" y="0"/>
                  </a:cubicBezTo>
                  <a:cubicBezTo>
                    <a:pt x="44" y="10"/>
                    <a:pt x="88" y="19"/>
                    <a:pt x="133" y="27"/>
                  </a:cubicBezTo>
                  <a:close/>
                </a:path>
              </a:pathLst>
            </a:custGeom>
            <a:solidFill>
              <a:srgbClr val="8B7383"/>
            </a:solidFill>
            <a:ln>
              <a:noFill/>
            </a:ln>
          </p:spPr>
          <p:txBody>
            <a:bodyPr spcFirstLastPara="1" wrap="square" lIns="90000" tIns="14400" rIns="90000" bIns="14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23;p46">
              <a:extLst>
                <a:ext uri="{FF2B5EF4-FFF2-40B4-BE49-F238E27FC236}">
                  <a16:creationId xmlns:a16="http://schemas.microsoft.com/office/drawing/2014/main" id="{8A2BE902-2197-8C5D-C249-4B148560D508}"/>
                </a:ext>
              </a:extLst>
            </p:cNvPr>
            <p:cNvSpPr/>
            <p:nvPr/>
          </p:nvSpPr>
          <p:spPr>
            <a:xfrm>
              <a:off x="5063550" y="3009390"/>
              <a:ext cx="63720" cy="64080"/>
            </a:xfrm>
            <a:custGeom>
              <a:avLst/>
              <a:gdLst/>
              <a:ahLst/>
              <a:cxnLst/>
              <a:rect l="l" t="t" r="r" b="b"/>
              <a:pathLst>
                <a:path w="177" h="178" extrusionOk="0">
                  <a:moveTo>
                    <a:pt x="177" y="3"/>
                  </a:moveTo>
                  <a:cubicBezTo>
                    <a:pt x="177" y="3"/>
                    <a:pt x="157" y="125"/>
                    <a:pt x="27" y="178"/>
                  </a:cubicBezTo>
                  <a:cubicBezTo>
                    <a:pt x="16" y="121"/>
                    <a:pt x="7" y="64"/>
                    <a:pt x="0" y="11"/>
                  </a:cubicBezTo>
                  <a:cubicBezTo>
                    <a:pt x="79" y="1"/>
                    <a:pt x="140" y="-3"/>
                    <a:pt x="177" y="3"/>
                  </a:cubicBezTo>
                  <a:close/>
                </a:path>
              </a:pathLst>
            </a:custGeom>
            <a:solidFill>
              <a:srgbClr val="8B7383"/>
            </a:solidFill>
            <a:ln>
              <a:noFill/>
            </a:ln>
          </p:spPr>
          <p:txBody>
            <a:bodyPr spcFirstLastPara="1" wrap="square" lIns="90000" tIns="19075" rIns="90000" bIns="19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24;p46">
              <a:extLst>
                <a:ext uri="{FF2B5EF4-FFF2-40B4-BE49-F238E27FC236}">
                  <a16:creationId xmlns:a16="http://schemas.microsoft.com/office/drawing/2014/main" id="{BCFFA114-E0DA-9455-A10A-9E2630897F6A}"/>
                </a:ext>
              </a:extLst>
            </p:cNvPr>
            <p:cNvSpPr/>
            <p:nvPr/>
          </p:nvSpPr>
          <p:spPr>
            <a:xfrm>
              <a:off x="4608150" y="1982670"/>
              <a:ext cx="92160" cy="22320"/>
            </a:xfrm>
            <a:custGeom>
              <a:avLst/>
              <a:gdLst/>
              <a:ahLst/>
              <a:cxnLst/>
              <a:rect l="l" t="t" r="r" b="b"/>
              <a:pathLst>
                <a:path w="256" h="62" extrusionOk="0">
                  <a:moveTo>
                    <a:pt x="0" y="36"/>
                  </a:moveTo>
                  <a:cubicBezTo>
                    <a:pt x="0" y="36"/>
                    <a:pt x="133" y="-32"/>
                    <a:pt x="256" y="18"/>
                  </a:cubicBezTo>
                  <a:lnTo>
                    <a:pt x="244" y="62"/>
                  </a:lnTo>
                  <a:cubicBezTo>
                    <a:pt x="244" y="62"/>
                    <a:pt x="160" y="2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25;p46">
              <a:extLst>
                <a:ext uri="{FF2B5EF4-FFF2-40B4-BE49-F238E27FC236}">
                  <a16:creationId xmlns:a16="http://schemas.microsoft.com/office/drawing/2014/main" id="{6F503A84-51A7-6BB6-A5A4-A4AABF11A5F1}"/>
                </a:ext>
              </a:extLst>
            </p:cNvPr>
            <p:cNvSpPr/>
            <p:nvPr/>
          </p:nvSpPr>
          <p:spPr>
            <a:xfrm>
              <a:off x="4600590" y="1926510"/>
              <a:ext cx="75600" cy="19080"/>
            </a:xfrm>
            <a:custGeom>
              <a:avLst/>
              <a:gdLst/>
              <a:ahLst/>
              <a:cxnLst/>
              <a:rect l="l" t="t" r="r" b="b"/>
              <a:pathLst>
                <a:path w="210" h="53" extrusionOk="0">
                  <a:moveTo>
                    <a:pt x="0" y="13"/>
                  </a:moveTo>
                  <a:cubicBezTo>
                    <a:pt x="35" y="27"/>
                    <a:pt x="71" y="41"/>
                    <a:pt x="108" y="43"/>
                  </a:cubicBezTo>
                  <a:cubicBezTo>
                    <a:pt x="126" y="43"/>
                    <a:pt x="144" y="36"/>
                    <a:pt x="161" y="28"/>
                  </a:cubicBezTo>
                  <a:cubicBezTo>
                    <a:pt x="178" y="20"/>
                    <a:pt x="194" y="11"/>
                    <a:pt x="210" y="0"/>
                  </a:cubicBezTo>
                  <a:cubicBezTo>
                    <a:pt x="197" y="14"/>
                    <a:pt x="182" y="26"/>
                    <a:pt x="165" y="35"/>
                  </a:cubicBezTo>
                  <a:cubicBezTo>
                    <a:pt x="148" y="45"/>
                    <a:pt x="129" y="52"/>
                    <a:pt x="108" y="53"/>
                  </a:cubicBezTo>
                  <a:cubicBezTo>
                    <a:pt x="69" y="51"/>
                    <a:pt x="32" y="34"/>
                    <a:pt x="0" y="13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26;p46">
              <a:extLst>
                <a:ext uri="{FF2B5EF4-FFF2-40B4-BE49-F238E27FC236}">
                  <a16:creationId xmlns:a16="http://schemas.microsoft.com/office/drawing/2014/main" id="{6E6E8EE9-ECB3-306B-A6BE-2AB363C95851}"/>
                </a:ext>
              </a:extLst>
            </p:cNvPr>
            <p:cNvSpPr/>
            <p:nvPr/>
          </p:nvSpPr>
          <p:spPr>
            <a:xfrm>
              <a:off x="4637310" y="1783230"/>
              <a:ext cx="11160" cy="149040"/>
            </a:xfrm>
            <a:custGeom>
              <a:avLst/>
              <a:gdLst/>
              <a:ahLst/>
              <a:cxnLst/>
              <a:rect l="l" t="t" r="r" b="b"/>
              <a:pathLst>
                <a:path w="31" h="414" extrusionOk="0">
                  <a:moveTo>
                    <a:pt x="27" y="414"/>
                  </a:moveTo>
                  <a:cubicBezTo>
                    <a:pt x="25" y="414"/>
                    <a:pt x="24" y="413"/>
                    <a:pt x="24" y="411"/>
                  </a:cubicBezTo>
                  <a:lnTo>
                    <a:pt x="0" y="4"/>
                  </a:lnTo>
                  <a:cubicBezTo>
                    <a:pt x="0" y="2"/>
                    <a:pt x="1" y="1"/>
                    <a:pt x="3" y="0"/>
                  </a:cubicBezTo>
                  <a:cubicBezTo>
                    <a:pt x="5" y="0"/>
                    <a:pt x="6" y="2"/>
                    <a:pt x="7" y="3"/>
                  </a:cubicBezTo>
                  <a:lnTo>
                    <a:pt x="31" y="411"/>
                  </a:lnTo>
                  <a:cubicBezTo>
                    <a:pt x="31" y="413"/>
                    <a:pt x="29" y="414"/>
                    <a:pt x="27" y="414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627;p46">
              <a:extLst>
                <a:ext uri="{FF2B5EF4-FFF2-40B4-BE49-F238E27FC236}">
                  <a16:creationId xmlns:a16="http://schemas.microsoft.com/office/drawing/2014/main" id="{68057FB2-F266-F01C-B0A0-5563F602DCB0}"/>
                </a:ext>
              </a:extLst>
            </p:cNvPr>
            <p:cNvSpPr/>
            <p:nvPr/>
          </p:nvSpPr>
          <p:spPr>
            <a:xfrm>
              <a:off x="4691670" y="1779630"/>
              <a:ext cx="72000" cy="10440"/>
            </a:xfrm>
            <a:custGeom>
              <a:avLst/>
              <a:gdLst/>
              <a:ahLst/>
              <a:cxnLst/>
              <a:rect l="l" t="t" r="r" b="b"/>
              <a:pathLst>
                <a:path w="200" h="29" extrusionOk="0">
                  <a:moveTo>
                    <a:pt x="0" y="23"/>
                  </a:moveTo>
                  <a:cubicBezTo>
                    <a:pt x="59" y="23"/>
                    <a:pt x="117" y="14"/>
                    <a:pt x="175" y="4"/>
                  </a:cubicBezTo>
                  <a:cubicBezTo>
                    <a:pt x="183" y="3"/>
                    <a:pt x="191" y="1"/>
                    <a:pt x="200" y="0"/>
                  </a:cubicBezTo>
                  <a:cubicBezTo>
                    <a:pt x="140" y="24"/>
                    <a:pt x="63" y="37"/>
                    <a:pt x="0" y="23"/>
                  </a:cubicBezTo>
                  <a:close/>
                </a:path>
              </a:pathLst>
            </a:custGeom>
            <a:solidFill>
              <a:srgbClr val="43384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628;p46">
              <a:extLst>
                <a:ext uri="{FF2B5EF4-FFF2-40B4-BE49-F238E27FC236}">
                  <a16:creationId xmlns:a16="http://schemas.microsoft.com/office/drawing/2014/main" id="{D10467C0-0A4D-9BA0-8D43-6522CF95BCD4}"/>
                </a:ext>
              </a:extLst>
            </p:cNvPr>
            <p:cNvSpPr/>
            <p:nvPr/>
          </p:nvSpPr>
          <p:spPr>
            <a:xfrm>
              <a:off x="4516710" y="1802310"/>
              <a:ext cx="60480" cy="10080"/>
            </a:xfrm>
            <a:custGeom>
              <a:avLst/>
              <a:gdLst/>
              <a:ahLst/>
              <a:cxnLst/>
              <a:rect l="l" t="t" r="r" b="b"/>
              <a:pathLst>
                <a:path w="168" h="28" extrusionOk="0">
                  <a:moveTo>
                    <a:pt x="0" y="22"/>
                  </a:moveTo>
                  <a:cubicBezTo>
                    <a:pt x="50" y="23"/>
                    <a:pt x="99" y="12"/>
                    <a:pt x="148" y="3"/>
                  </a:cubicBezTo>
                  <a:cubicBezTo>
                    <a:pt x="174" y="-2"/>
                    <a:pt x="174" y="-2"/>
                    <a:pt x="149" y="8"/>
                  </a:cubicBezTo>
                  <a:cubicBezTo>
                    <a:pt x="119" y="19"/>
                    <a:pt x="87" y="26"/>
                    <a:pt x="54" y="28"/>
                  </a:cubicBezTo>
                  <a:cubicBezTo>
                    <a:pt x="36" y="28"/>
                    <a:pt x="17" y="28"/>
                    <a:pt x="0" y="22"/>
                  </a:cubicBezTo>
                  <a:close/>
                </a:path>
              </a:pathLst>
            </a:custGeom>
            <a:solidFill>
              <a:srgbClr val="43384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629;p46">
              <a:extLst>
                <a:ext uri="{FF2B5EF4-FFF2-40B4-BE49-F238E27FC236}">
                  <a16:creationId xmlns:a16="http://schemas.microsoft.com/office/drawing/2014/main" id="{6F0A0F1E-0C72-137E-3CE1-5862D1643C20}"/>
                </a:ext>
              </a:extLst>
            </p:cNvPr>
            <p:cNvSpPr/>
            <p:nvPr/>
          </p:nvSpPr>
          <p:spPr>
            <a:xfrm>
              <a:off x="4664310" y="1709070"/>
              <a:ext cx="118080" cy="40680"/>
            </a:xfrm>
            <a:custGeom>
              <a:avLst/>
              <a:gdLst/>
              <a:ahLst/>
              <a:cxnLst/>
              <a:rect l="l" t="t" r="r" b="b"/>
              <a:pathLst>
                <a:path w="328" h="113" extrusionOk="0">
                  <a:moveTo>
                    <a:pt x="0" y="11"/>
                  </a:moveTo>
                  <a:cubicBezTo>
                    <a:pt x="-1" y="28"/>
                    <a:pt x="-1" y="55"/>
                    <a:pt x="6" y="78"/>
                  </a:cubicBezTo>
                  <a:cubicBezTo>
                    <a:pt x="7" y="80"/>
                    <a:pt x="9" y="83"/>
                    <a:pt x="12" y="84"/>
                  </a:cubicBezTo>
                  <a:cubicBezTo>
                    <a:pt x="51" y="105"/>
                    <a:pt x="191" y="113"/>
                    <a:pt x="314" y="113"/>
                  </a:cubicBezTo>
                  <a:cubicBezTo>
                    <a:pt x="320" y="113"/>
                    <a:pt x="325" y="109"/>
                    <a:pt x="326" y="102"/>
                  </a:cubicBezTo>
                  <a:lnTo>
                    <a:pt x="328" y="49"/>
                  </a:lnTo>
                  <a:cubicBezTo>
                    <a:pt x="328" y="43"/>
                    <a:pt x="323" y="37"/>
                    <a:pt x="317" y="37"/>
                  </a:cubicBezTo>
                  <a:cubicBezTo>
                    <a:pt x="265" y="34"/>
                    <a:pt x="88" y="22"/>
                    <a:pt x="16" y="1"/>
                  </a:cubicBezTo>
                  <a:cubicBezTo>
                    <a:pt x="8" y="-1"/>
                    <a:pt x="1" y="4"/>
                    <a:pt x="0" y="11"/>
                  </a:cubicBezTo>
                  <a:close/>
                </a:path>
              </a:pathLst>
            </a:custGeom>
            <a:solidFill>
              <a:srgbClr val="594B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630;p46">
              <a:extLst>
                <a:ext uri="{FF2B5EF4-FFF2-40B4-BE49-F238E27FC236}">
                  <a16:creationId xmlns:a16="http://schemas.microsoft.com/office/drawing/2014/main" id="{216EF706-3C96-CC55-2D67-DB29E68FDE56}"/>
                </a:ext>
              </a:extLst>
            </p:cNvPr>
            <p:cNvSpPr/>
            <p:nvPr/>
          </p:nvSpPr>
          <p:spPr>
            <a:xfrm>
              <a:off x="4460190" y="1729590"/>
              <a:ext cx="116640" cy="56880"/>
            </a:xfrm>
            <a:custGeom>
              <a:avLst/>
              <a:gdLst/>
              <a:ahLst/>
              <a:cxnLst/>
              <a:rect l="l" t="t" r="r" b="b"/>
              <a:pathLst>
                <a:path w="324" h="158" extrusionOk="0">
                  <a:moveTo>
                    <a:pt x="317" y="9"/>
                  </a:moveTo>
                  <a:cubicBezTo>
                    <a:pt x="321" y="25"/>
                    <a:pt x="326" y="52"/>
                    <a:pt x="322" y="75"/>
                  </a:cubicBezTo>
                  <a:cubicBezTo>
                    <a:pt x="322" y="78"/>
                    <a:pt x="320" y="81"/>
                    <a:pt x="318" y="82"/>
                  </a:cubicBezTo>
                  <a:cubicBezTo>
                    <a:pt x="282" y="109"/>
                    <a:pt x="146" y="138"/>
                    <a:pt x="25" y="158"/>
                  </a:cubicBezTo>
                  <a:cubicBezTo>
                    <a:pt x="18" y="159"/>
                    <a:pt x="12" y="155"/>
                    <a:pt x="11" y="149"/>
                  </a:cubicBezTo>
                  <a:lnTo>
                    <a:pt x="0" y="96"/>
                  </a:lnTo>
                  <a:cubicBezTo>
                    <a:pt x="-1" y="90"/>
                    <a:pt x="3" y="84"/>
                    <a:pt x="9" y="83"/>
                  </a:cubicBezTo>
                  <a:cubicBezTo>
                    <a:pt x="59" y="72"/>
                    <a:pt x="233" y="33"/>
                    <a:pt x="301" y="1"/>
                  </a:cubicBezTo>
                  <a:cubicBezTo>
                    <a:pt x="308" y="-2"/>
                    <a:pt x="316" y="1"/>
                    <a:pt x="317" y="9"/>
                  </a:cubicBezTo>
                  <a:close/>
                </a:path>
              </a:pathLst>
            </a:custGeom>
            <a:solidFill>
              <a:srgbClr val="594B68"/>
            </a:solidFill>
            <a:ln>
              <a:noFill/>
            </a:ln>
          </p:spPr>
          <p:txBody>
            <a:bodyPr spcFirstLastPara="1" wrap="square" lIns="90000" tIns="11875" rIns="90000" bIns="11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631;p46">
              <a:extLst>
                <a:ext uri="{FF2B5EF4-FFF2-40B4-BE49-F238E27FC236}">
                  <a16:creationId xmlns:a16="http://schemas.microsoft.com/office/drawing/2014/main" id="{DF4FB07C-DCD1-81CF-1E47-156B789EE441}"/>
                </a:ext>
              </a:extLst>
            </p:cNvPr>
            <p:cNvSpPr/>
            <p:nvPr/>
          </p:nvSpPr>
          <p:spPr>
            <a:xfrm>
              <a:off x="4423470" y="1784670"/>
              <a:ext cx="109800" cy="203040"/>
            </a:xfrm>
            <a:custGeom>
              <a:avLst/>
              <a:gdLst/>
              <a:ahLst/>
              <a:cxnLst/>
              <a:rect l="l" t="t" r="r" b="b"/>
              <a:pathLst>
                <a:path w="305" h="564" extrusionOk="0">
                  <a:moveTo>
                    <a:pt x="291" y="84"/>
                  </a:moveTo>
                  <a:cubicBezTo>
                    <a:pt x="264" y="117"/>
                    <a:pt x="204" y="189"/>
                    <a:pt x="175" y="233"/>
                  </a:cubicBezTo>
                  <a:cubicBezTo>
                    <a:pt x="151" y="293"/>
                    <a:pt x="121" y="564"/>
                    <a:pt x="121" y="564"/>
                  </a:cubicBezTo>
                  <a:cubicBezTo>
                    <a:pt x="94" y="529"/>
                    <a:pt x="64" y="501"/>
                    <a:pt x="35" y="479"/>
                  </a:cubicBezTo>
                  <a:cubicBezTo>
                    <a:pt x="23" y="470"/>
                    <a:pt x="11" y="462"/>
                    <a:pt x="0" y="455"/>
                  </a:cubicBezTo>
                  <a:cubicBezTo>
                    <a:pt x="19" y="369"/>
                    <a:pt x="57" y="205"/>
                    <a:pt x="80" y="163"/>
                  </a:cubicBezTo>
                  <a:cubicBezTo>
                    <a:pt x="107" y="114"/>
                    <a:pt x="180" y="53"/>
                    <a:pt x="235" y="9"/>
                  </a:cubicBezTo>
                  <a:cubicBezTo>
                    <a:pt x="247" y="0"/>
                    <a:pt x="262" y="-2"/>
                    <a:pt x="275" y="2"/>
                  </a:cubicBezTo>
                  <a:cubicBezTo>
                    <a:pt x="287" y="5"/>
                    <a:pt x="297" y="14"/>
                    <a:pt x="302" y="26"/>
                  </a:cubicBezTo>
                  <a:cubicBezTo>
                    <a:pt x="302" y="27"/>
                    <a:pt x="303" y="28"/>
                    <a:pt x="303" y="30"/>
                  </a:cubicBezTo>
                  <a:cubicBezTo>
                    <a:pt x="309" y="48"/>
                    <a:pt x="304" y="69"/>
                    <a:pt x="291" y="84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32;p46">
              <a:extLst>
                <a:ext uri="{FF2B5EF4-FFF2-40B4-BE49-F238E27FC236}">
                  <a16:creationId xmlns:a16="http://schemas.microsoft.com/office/drawing/2014/main" id="{58B9D9FC-FCD3-8D03-2A58-DAFE73E3C212}"/>
                </a:ext>
              </a:extLst>
            </p:cNvPr>
            <p:cNvSpPr/>
            <p:nvPr/>
          </p:nvSpPr>
          <p:spPr>
            <a:xfrm>
              <a:off x="4378830" y="1761270"/>
              <a:ext cx="134640" cy="187200"/>
            </a:xfrm>
            <a:custGeom>
              <a:avLst/>
              <a:gdLst/>
              <a:ahLst/>
              <a:cxnLst/>
              <a:rect l="l" t="t" r="r" b="b"/>
              <a:pathLst>
                <a:path w="374" h="520" extrusionOk="0">
                  <a:moveTo>
                    <a:pt x="366" y="24"/>
                  </a:moveTo>
                  <a:cubicBezTo>
                    <a:pt x="379" y="39"/>
                    <a:pt x="375" y="62"/>
                    <a:pt x="359" y="74"/>
                  </a:cubicBezTo>
                  <a:lnTo>
                    <a:pt x="359" y="74"/>
                  </a:lnTo>
                  <a:cubicBezTo>
                    <a:pt x="304" y="118"/>
                    <a:pt x="231" y="179"/>
                    <a:pt x="204" y="228"/>
                  </a:cubicBezTo>
                  <a:cubicBezTo>
                    <a:pt x="181" y="270"/>
                    <a:pt x="143" y="434"/>
                    <a:pt x="124" y="520"/>
                  </a:cubicBezTo>
                  <a:cubicBezTo>
                    <a:pt x="82" y="496"/>
                    <a:pt x="40" y="482"/>
                    <a:pt x="0" y="476"/>
                  </a:cubicBezTo>
                  <a:cubicBezTo>
                    <a:pt x="17" y="417"/>
                    <a:pt x="56" y="280"/>
                    <a:pt x="100" y="176"/>
                  </a:cubicBezTo>
                  <a:cubicBezTo>
                    <a:pt x="151" y="120"/>
                    <a:pt x="256" y="42"/>
                    <a:pt x="307" y="7"/>
                  </a:cubicBezTo>
                  <a:cubicBezTo>
                    <a:pt x="323" y="-4"/>
                    <a:pt x="345" y="-2"/>
                    <a:pt x="357" y="13"/>
                  </a:cubicBezTo>
                  <a:lnTo>
                    <a:pt x="366" y="24"/>
                  </a:ln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633;p46">
              <a:extLst>
                <a:ext uri="{FF2B5EF4-FFF2-40B4-BE49-F238E27FC236}">
                  <a16:creationId xmlns:a16="http://schemas.microsoft.com/office/drawing/2014/main" id="{2C3EFBE3-6182-665E-98C1-CBD669F8B04C}"/>
                </a:ext>
              </a:extLst>
            </p:cNvPr>
            <p:cNvSpPr/>
            <p:nvPr/>
          </p:nvSpPr>
          <p:spPr>
            <a:xfrm>
              <a:off x="4676550" y="1401630"/>
              <a:ext cx="336600" cy="897120"/>
            </a:xfrm>
            <a:custGeom>
              <a:avLst/>
              <a:gdLst/>
              <a:ahLst/>
              <a:cxnLst/>
              <a:rect l="l" t="t" r="r" b="b"/>
              <a:pathLst>
                <a:path w="935" h="2492" extrusionOk="0">
                  <a:moveTo>
                    <a:pt x="887" y="2492"/>
                  </a:moveTo>
                  <a:cubicBezTo>
                    <a:pt x="790" y="2491"/>
                    <a:pt x="694" y="2477"/>
                    <a:pt x="603" y="2453"/>
                  </a:cubicBezTo>
                  <a:cubicBezTo>
                    <a:pt x="376" y="2393"/>
                    <a:pt x="239" y="2169"/>
                    <a:pt x="292" y="1947"/>
                  </a:cubicBezTo>
                  <a:cubicBezTo>
                    <a:pt x="374" y="1602"/>
                    <a:pt x="386" y="1144"/>
                    <a:pt x="294" y="999"/>
                  </a:cubicBezTo>
                  <a:cubicBezTo>
                    <a:pt x="21" y="899"/>
                    <a:pt x="0" y="683"/>
                    <a:pt x="0" y="683"/>
                  </a:cubicBezTo>
                  <a:cubicBezTo>
                    <a:pt x="418" y="354"/>
                    <a:pt x="438" y="231"/>
                    <a:pt x="294" y="0"/>
                  </a:cubicBezTo>
                  <a:cubicBezTo>
                    <a:pt x="755" y="157"/>
                    <a:pt x="848" y="590"/>
                    <a:pt x="898" y="885"/>
                  </a:cubicBezTo>
                  <a:cubicBezTo>
                    <a:pt x="947" y="1180"/>
                    <a:pt x="950" y="2204"/>
                    <a:pt x="887" y="24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634;p46">
              <a:extLst>
                <a:ext uri="{FF2B5EF4-FFF2-40B4-BE49-F238E27FC236}">
                  <a16:creationId xmlns:a16="http://schemas.microsoft.com/office/drawing/2014/main" id="{911E8E06-5C48-4EAD-B0AF-9B4F70A51770}"/>
                </a:ext>
              </a:extLst>
            </p:cNvPr>
            <p:cNvSpPr/>
            <p:nvPr/>
          </p:nvSpPr>
          <p:spPr>
            <a:xfrm>
              <a:off x="4337070" y="1727430"/>
              <a:ext cx="127080" cy="205560"/>
            </a:xfrm>
            <a:custGeom>
              <a:avLst/>
              <a:gdLst/>
              <a:ahLst/>
              <a:cxnLst/>
              <a:rect l="l" t="t" r="r" b="b"/>
              <a:pathLst>
                <a:path w="353" h="571" extrusionOk="0">
                  <a:moveTo>
                    <a:pt x="353" y="50"/>
                  </a:moveTo>
                  <a:cubicBezTo>
                    <a:pt x="353" y="66"/>
                    <a:pt x="346" y="81"/>
                    <a:pt x="333" y="92"/>
                  </a:cubicBezTo>
                  <a:lnTo>
                    <a:pt x="140" y="256"/>
                  </a:lnTo>
                  <a:lnTo>
                    <a:pt x="116" y="570"/>
                  </a:lnTo>
                  <a:cubicBezTo>
                    <a:pt x="86" y="565"/>
                    <a:pt x="57" y="565"/>
                    <a:pt x="30" y="567"/>
                  </a:cubicBezTo>
                  <a:cubicBezTo>
                    <a:pt x="20" y="568"/>
                    <a:pt x="10" y="569"/>
                    <a:pt x="0" y="571"/>
                  </a:cubicBezTo>
                  <a:cubicBezTo>
                    <a:pt x="6" y="452"/>
                    <a:pt x="17" y="308"/>
                    <a:pt x="22" y="234"/>
                  </a:cubicBezTo>
                  <a:cubicBezTo>
                    <a:pt x="25" y="204"/>
                    <a:pt x="41" y="176"/>
                    <a:pt x="67" y="158"/>
                  </a:cubicBezTo>
                  <a:lnTo>
                    <a:pt x="263" y="21"/>
                  </a:lnTo>
                  <a:lnTo>
                    <a:pt x="280" y="8"/>
                  </a:lnTo>
                  <a:cubicBezTo>
                    <a:pt x="300" y="-6"/>
                    <a:pt x="328" y="-1"/>
                    <a:pt x="342" y="18"/>
                  </a:cubicBezTo>
                  <a:cubicBezTo>
                    <a:pt x="349" y="28"/>
                    <a:pt x="353" y="39"/>
                    <a:pt x="353" y="50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635;p46">
              <a:extLst>
                <a:ext uri="{FF2B5EF4-FFF2-40B4-BE49-F238E27FC236}">
                  <a16:creationId xmlns:a16="http://schemas.microsoft.com/office/drawing/2014/main" id="{A51BEEFB-F8D2-3EDB-28F4-7496830BD359}"/>
                </a:ext>
              </a:extLst>
            </p:cNvPr>
            <p:cNvSpPr/>
            <p:nvPr/>
          </p:nvSpPr>
          <p:spPr>
            <a:xfrm>
              <a:off x="4296390" y="1710150"/>
              <a:ext cx="128880" cy="235800"/>
            </a:xfrm>
            <a:custGeom>
              <a:avLst/>
              <a:gdLst/>
              <a:ahLst/>
              <a:cxnLst/>
              <a:rect l="l" t="t" r="r" b="b"/>
              <a:pathLst>
                <a:path w="358" h="655" extrusionOk="0">
                  <a:moveTo>
                    <a:pt x="351" y="18"/>
                  </a:moveTo>
                  <a:cubicBezTo>
                    <a:pt x="365" y="47"/>
                    <a:pt x="356" y="83"/>
                    <a:pt x="329" y="101"/>
                  </a:cubicBezTo>
                  <a:lnTo>
                    <a:pt x="180" y="206"/>
                  </a:lnTo>
                  <a:cubicBezTo>
                    <a:pt x="154" y="224"/>
                    <a:pt x="138" y="252"/>
                    <a:pt x="135" y="282"/>
                  </a:cubicBezTo>
                  <a:cubicBezTo>
                    <a:pt x="130" y="356"/>
                    <a:pt x="119" y="500"/>
                    <a:pt x="113" y="619"/>
                  </a:cubicBezTo>
                  <a:cubicBezTo>
                    <a:pt x="46" y="630"/>
                    <a:pt x="0" y="655"/>
                    <a:pt x="0" y="655"/>
                  </a:cubicBezTo>
                  <a:lnTo>
                    <a:pt x="33" y="278"/>
                  </a:lnTo>
                  <a:cubicBezTo>
                    <a:pt x="36" y="233"/>
                    <a:pt x="59" y="191"/>
                    <a:pt x="96" y="163"/>
                  </a:cubicBezTo>
                  <a:lnTo>
                    <a:pt x="300" y="7"/>
                  </a:lnTo>
                  <a:cubicBezTo>
                    <a:pt x="317" y="-6"/>
                    <a:pt x="342" y="0"/>
                    <a:pt x="351" y="18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36;p46">
              <a:extLst>
                <a:ext uri="{FF2B5EF4-FFF2-40B4-BE49-F238E27FC236}">
                  <a16:creationId xmlns:a16="http://schemas.microsoft.com/office/drawing/2014/main" id="{E2BF9DEF-F5C0-3225-04CB-04F96A16F286}"/>
                </a:ext>
              </a:extLst>
            </p:cNvPr>
            <p:cNvSpPr/>
            <p:nvPr/>
          </p:nvSpPr>
          <p:spPr>
            <a:xfrm>
              <a:off x="4858350" y="1872870"/>
              <a:ext cx="428760" cy="851760"/>
            </a:xfrm>
            <a:custGeom>
              <a:avLst/>
              <a:gdLst/>
              <a:ahLst/>
              <a:cxnLst/>
              <a:rect l="l" t="t" r="r" b="b"/>
              <a:pathLst>
                <a:path w="1191" h="2366" extrusionOk="0">
                  <a:moveTo>
                    <a:pt x="1089" y="2351"/>
                  </a:moveTo>
                  <a:cubicBezTo>
                    <a:pt x="1009" y="2377"/>
                    <a:pt x="802" y="2387"/>
                    <a:pt x="680" y="2227"/>
                  </a:cubicBezTo>
                  <a:cubicBezTo>
                    <a:pt x="657" y="2197"/>
                    <a:pt x="637" y="2162"/>
                    <a:pt x="622" y="2119"/>
                  </a:cubicBezTo>
                  <a:cubicBezTo>
                    <a:pt x="581" y="2008"/>
                    <a:pt x="491" y="1769"/>
                    <a:pt x="395" y="1511"/>
                  </a:cubicBezTo>
                  <a:cubicBezTo>
                    <a:pt x="258" y="1143"/>
                    <a:pt x="107" y="738"/>
                    <a:pt x="64" y="622"/>
                  </a:cubicBezTo>
                  <a:cubicBezTo>
                    <a:pt x="-8" y="425"/>
                    <a:pt x="0" y="197"/>
                    <a:pt x="0" y="197"/>
                  </a:cubicBezTo>
                  <a:cubicBezTo>
                    <a:pt x="0" y="197"/>
                    <a:pt x="62" y="124"/>
                    <a:pt x="129" y="68"/>
                  </a:cubicBezTo>
                  <a:cubicBezTo>
                    <a:pt x="131" y="66"/>
                    <a:pt x="133" y="65"/>
                    <a:pt x="135" y="63"/>
                  </a:cubicBezTo>
                  <a:cubicBezTo>
                    <a:pt x="165" y="39"/>
                    <a:pt x="196" y="18"/>
                    <a:pt x="223" y="8"/>
                  </a:cubicBezTo>
                  <a:cubicBezTo>
                    <a:pt x="226" y="7"/>
                    <a:pt x="229" y="6"/>
                    <a:pt x="232" y="5"/>
                  </a:cubicBezTo>
                  <a:cubicBezTo>
                    <a:pt x="238" y="3"/>
                    <a:pt x="245" y="2"/>
                    <a:pt x="252" y="1"/>
                  </a:cubicBezTo>
                  <a:cubicBezTo>
                    <a:pt x="272" y="-1"/>
                    <a:pt x="294" y="1"/>
                    <a:pt x="315" y="7"/>
                  </a:cubicBezTo>
                  <a:cubicBezTo>
                    <a:pt x="329" y="11"/>
                    <a:pt x="343" y="16"/>
                    <a:pt x="356" y="22"/>
                  </a:cubicBezTo>
                  <a:cubicBezTo>
                    <a:pt x="404" y="42"/>
                    <a:pt x="440" y="71"/>
                    <a:pt x="440" y="71"/>
                  </a:cubicBezTo>
                  <a:lnTo>
                    <a:pt x="448" y="515"/>
                  </a:lnTo>
                  <a:cubicBezTo>
                    <a:pt x="453" y="528"/>
                    <a:pt x="457" y="540"/>
                    <a:pt x="462" y="553"/>
                  </a:cubicBezTo>
                  <a:cubicBezTo>
                    <a:pt x="559" y="828"/>
                    <a:pt x="686" y="1093"/>
                    <a:pt x="806" y="1321"/>
                  </a:cubicBezTo>
                  <a:cubicBezTo>
                    <a:pt x="825" y="1358"/>
                    <a:pt x="844" y="1393"/>
                    <a:pt x="863" y="1427"/>
                  </a:cubicBezTo>
                  <a:cubicBezTo>
                    <a:pt x="1021" y="1720"/>
                    <a:pt x="1155" y="1937"/>
                    <a:pt x="1175" y="2011"/>
                  </a:cubicBezTo>
                  <a:cubicBezTo>
                    <a:pt x="1178" y="2023"/>
                    <a:pt x="1180" y="2035"/>
                    <a:pt x="1182" y="2046"/>
                  </a:cubicBezTo>
                  <a:lnTo>
                    <a:pt x="1182" y="2047"/>
                  </a:lnTo>
                  <a:cubicBezTo>
                    <a:pt x="1207" y="2179"/>
                    <a:pt x="1177" y="2323"/>
                    <a:pt x="1089" y="235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37;p46">
              <a:extLst>
                <a:ext uri="{FF2B5EF4-FFF2-40B4-BE49-F238E27FC236}">
                  <a16:creationId xmlns:a16="http://schemas.microsoft.com/office/drawing/2014/main" id="{B10906C0-0215-A11B-1DF1-41142607E4BB}"/>
                </a:ext>
              </a:extLst>
            </p:cNvPr>
            <p:cNvSpPr/>
            <p:nvPr/>
          </p:nvSpPr>
          <p:spPr>
            <a:xfrm>
              <a:off x="4036470" y="1907790"/>
              <a:ext cx="288360" cy="728280"/>
            </a:xfrm>
            <a:custGeom>
              <a:avLst/>
              <a:gdLst/>
              <a:ahLst/>
              <a:cxnLst/>
              <a:rect l="l" t="t" r="r" b="b"/>
              <a:pathLst>
                <a:path w="801" h="2023" extrusionOk="0">
                  <a:moveTo>
                    <a:pt x="777" y="1370"/>
                  </a:moveTo>
                  <a:cubicBezTo>
                    <a:pt x="775" y="1403"/>
                    <a:pt x="773" y="1435"/>
                    <a:pt x="770" y="1466"/>
                  </a:cubicBezTo>
                  <a:cubicBezTo>
                    <a:pt x="722" y="1508"/>
                    <a:pt x="660" y="1560"/>
                    <a:pt x="608" y="1605"/>
                  </a:cubicBezTo>
                  <a:cubicBezTo>
                    <a:pt x="547" y="1657"/>
                    <a:pt x="499" y="1698"/>
                    <a:pt x="499" y="1698"/>
                  </a:cubicBezTo>
                  <a:lnTo>
                    <a:pt x="499" y="1698"/>
                  </a:lnTo>
                  <a:cubicBezTo>
                    <a:pt x="498" y="1698"/>
                    <a:pt x="490" y="1702"/>
                    <a:pt x="475" y="1711"/>
                  </a:cubicBezTo>
                  <a:cubicBezTo>
                    <a:pt x="379" y="1763"/>
                    <a:pt x="26" y="1964"/>
                    <a:pt x="43" y="2023"/>
                  </a:cubicBezTo>
                  <a:cubicBezTo>
                    <a:pt x="10" y="1968"/>
                    <a:pt x="-1" y="1878"/>
                    <a:pt x="0" y="1763"/>
                  </a:cubicBezTo>
                  <a:cubicBezTo>
                    <a:pt x="277" y="1800"/>
                    <a:pt x="412" y="1637"/>
                    <a:pt x="546" y="1472"/>
                  </a:cubicBezTo>
                  <a:cubicBezTo>
                    <a:pt x="656" y="1338"/>
                    <a:pt x="708" y="1166"/>
                    <a:pt x="689" y="996"/>
                  </a:cubicBezTo>
                  <a:cubicBezTo>
                    <a:pt x="633" y="494"/>
                    <a:pt x="357" y="24"/>
                    <a:pt x="357" y="24"/>
                  </a:cubicBezTo>
                  <a:cubicBezTo>
                    <a:pt x="382" y="9"/>
                    <a:pt x="410" y="2"/>
                    <a:pt x="438" y="0"/>
                  </a:cubicBezTo>
                  <a:cubicBezTo>
                    <a:pt x="443" y="0"/>
                    <a:pt x="449" y="0"/>
                    <a:pt x="454" y="0"/>
                  </a:cubicBezTo>
                  <a:cubicBezTo>
                    <a:pt x="483" y="-1"/>
                    <a:pt x="512" y="4"/>
                    <a:pt x="540" y="12"/>
                  </a:cubicBezTo>
                  <a:cubicBezTo>
                    <a:pt x="543" y="13"/>
                    <a:pt x="545" y="14"/>
                    <a:pt x="548" y="15"/>
                  </a:cubicBezTo>
                  <a:cubicBezTo>
                    <a:pt x="654" y="48"/>
                    <a:pt x="732" y="138"/>
                    <a:pt x="749" y="245"/>
                  </a:cubicBezTo>
                  <a:cubicBezTo>
                    <a:pt x="775" y="411"/>
                    <a:pt x="800" y="633"/>
                    <a:pt x="800" y="633"/>
                  </a:cubicBezTo>
                  <a:cubicBezTo>
                    <a:pt x="803" y="916"/>
                    <a:pt x="791" y="1160"/>
                    <a:pt x="777" y="1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38;p46">
              <a:extLst>
                <a:ext uri="{FF2B5EF4-FFF2-40B4-BE49-F238E27FC236}">
                  <a16:creationId xmlns:a16="http://schemas.microsoft.com/office/drawing/2014/main" id="{3ED9A873-E1C3-221B-8430-54D4F73C9948}"/>
                </a:ext>
              </a:extLst>
            </p:cNvPr>
            <p:cNvSpPr/>
            <p:nvPr/>
          </p:nvSpPr>
          <p:spPr>
            <a:xfrm>
              <a:off x="4808670" y="1714110"/>
              <a:ext cx="98280" cy="229680"/>
            </a:xfrm>
            <a:custGeom>
              <a:avLst/>
              <a:gdLst/>
              <a:ahLst/>
              <a:cxnLst/>
              <a:rect l="l" t="t" r="r" b="b"/>
              <a:pathLst>
                <a:path w="273" h="638" extrusionOk="0">
                  <a:moveTo>
                    <a:pt x="273" y="504"/>
                  </a:moveTo>
                  <a:cubicBezTo>
                    <a:pt x="271" y="506"/>
                    <a:pt x="269" y="507"/>
                    <a:pt x="267" y="509"/>
                  </a:cubicBezTo>
                  <a:cubicBezTo>
                    <a:pt x="200" y="565"/>
                    <a:pt x="138" y="638"/>
                    <a:pt x="138" y="638"/>
                  </a:cubicBezTo>
                  <a:cubicBezTo>
                    <a:pt x="138" y="638"/>
                    <a:pt x="139" y="636"/>
                    <a:pt x="139" y="632"/>
                  </a:cubicBezTo>
                  <a:cubicBezTo>
                    <a:pt x="141" y="590"/>
                    <a:pt x="153" y="338"/>
                    <a:pt x="152" y="261"/>
                  </a:cubicBezTo>
                  <a:lnTo>
                    <a:pt x="14" y="95"/>
                  </a:lnTo>
                  <a:cubicBezTo>
                    <a:pt x="-3" y="73"/>
                    <a:pt x="-4" y="43"/>
                    <a:pt x="12" y="21"/>
                  </a:cubicBezTo>
                  <a:lnTo>
                    <a:pt x="21" y="9"/>
                  </a:lnTo>
                  <a:cubicBezTo>
                    <a:pt x="29" y="-2"/>
                    <a:pt x="45" y="-4"/>
                    <a:pt x="56" y="5"/>
                  </a:cubicBezTo>
                  <a:cubicBezTo>
                    <a:pt x="104" y="47"/>
                    <a:pt x="193" y="143"/>
                    <a:pt x="247" y="209"/>
                  </a:cubicBezTo>
                  <a:cubicBezTo>
                    <a:pt x="253" y="274"/>
                    <a:pt x="261" y="352"/>
                    <a:pt x="267" y="423"/>
                  </a:cubicBezTo>
                  <a:cubicBezTo>
                    <a:pt x="270" y="452"/>
                    <a:pt x="272" y="480"/>
                    <a:pt x="273" y="504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39;p46">
              <a:extLst>
                <a:ext uri="{FF2B5EF4-FFF2-40B4-BE49-F238E27FC236}">
                  <a16:creationId xmlns:a16="http://schemas.microsoft.com/office/drawing/2014/main" id="{FD55BE96-83A6-8791-61E4-985D43C356C5}"/>
                </a:ext>
              </a:extLst>
            </p:cNvPr>
            <p:cNvSpPr/>
            <p:nvPr/>
          </p:nvSpPr>
          <p:spPr>
            <a:xfrm>
              <a:off x="4842510" y="1667670"/>
              <a:ext cx="106560" cy="227880"/>
            </a:xfrm>
            <a:custGeom>
              <a:avLst/>
              <a:gdLst/>
              <a:ahLst/>
              <a:cxnLst/>
              <a:rect l="l" t="t" r="r" b="b"/>
              <a:pathLst>
                <a:path w="296" h="633" extrusionOk="0">
                  <a:moveTo>
                    <a:pt x="296" y="571"/>
                  </a:moveTo>
                  <a:cubicBezTo>
                    <a:pt x="289" y="572"/>
                    <a:pt x="282" y="573"/>
                    <a:pt x="276" y="575"/>
                  </a:cubicBezTo>
                  <a:cubicBezTo>
                    <a:pt x="273" y="576"/>
                    <a:pt x="270" y="577"/>
                    <a:pt x="267" y="578"/>
                  </a:cubicBezTo>
                  <a:cubicBezTo>
                    <a:pt x="240" y="588"/>
                    <a:pt x="209" y="609"/>
                    <a:pt x="179" y="633"/>
                  </a:cubicBezTo>
                  <a:cubicBezTo>
                    <a:pt x="178" y="609"/>
                    <a:pt x="176" y="581"/>
                    <a:pt x="173" y="552"/>
                  </a:cubicBezTo>
                  <a:lnTo>
                    <a:pt x="172" y="330"/>
                  </a:lnTo>
                  <a:cubicBezTo>
                    <a:pt x="172" y="323"/>
                    <a:pt x="170" y="315"/>
                    <a:pt x="165" y="309"/>
                  </a:cubicBezTo>
                  <a:lnTo>
                    <a:pt x="14" y="104"/>
                  </a:lnTo>
                  <a:cubicBezTo>
                    <a:pt x="-6" y="78"/>
                    <a:pt x="-5" y="41"/>
                    <a:pt x="15" y="15"/>
                  </a:cubicBezTo>
                  <a:cubicBezTo>
                    <a:pt x="30" y="-4"/>
                    <a:pt x="59" y="-5"/>
                    <a:pt x="74" y="14"/>
                  </a:cubicBezTo>
                  <a:lnTo>
                    <a:pt x="272" y="251"/>
                  </a:lnTo>
                  <a:cubicBezTo>
                    <a:pt x="273" y="252"/>
                    <a:pt x="274" y="254"/>
                    <a:pt x="275" y="255"/>
                  </a:cubicBezTo>
                  <a:cubicBezTo>
                    <a:pt x="278" y="260"/>
                    <a:pt x="280" y="266"/>
                    <a:pt x="280" y="272"/>
                  </a:cubicBezTo>
                  <a:lnTo>
                    <a:pt x="296" y="566"/>
                  </a:lnTo>
                  <a:cubicBezTo>
                    <a:pt x="296" y="568"/>
                    <a:pt x="296" y="569"/>
                    <a:pt x="296" y="57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40;p46">
              <a:extLst>
                <a:ext uri="{FF2B5EF4-FFF2-40B4-BE49-F238E27FC236}">
                  <a16:creationId xmlns:a16="http://schemas.microsoft.com/office/drawing/2014/main" id="{87069215-CD31-D66C-8450-5A63F9759961}"/>
                </a:ext>
              </a:extLst>
            </p:cNvPr>
            <p:cNvSpPr/>
            <p:nvPr/>
          </p:nvSpPr>
          <p:spPr>
            <a:xfrm>
              <a:off x="4902270" y="1647510"/>
              <a:ext cx="86400" cy="233280"/>
            </a:xfrm>
            <a:custGeom>
              <a:avLst/>
              <a:gdLst/>
              <a:ahLst/>
              <a:cxnLst/>
              <a:rect l="l" t="t" r="r" b="b"/>
              <a:pathLst>
                <a:path w="240" h="648" extrusionOk="0">
                  <a:moveTo>
                    <a:pt x="240" y="331"/>
                  </a:moveTo>
                  <a:lnTo>
                    <a:pt x="234" y="648"/>
                  </a:lnTo>
                  <a:cubicBezTo>
                    <a:pt x="221" y="642"/>
                    <a:pt x="207" y="637"/>
                    <a:pt x="193" y="633"/>
                  </a:cubicBezTo>
                  <a:cubicBezTo>
                    <a:pt x="172" y="627"/>
                    <a:pt x="150" y="625"/>
                    <a:pt x="130" y="627"/>
                  </a:cubicBezTo>
                  <a:cubicBezTo>
                    <a:pt x="130" y="625"/>
                    <a:pt x="130" y="624"/>
                    <a:pt x="130" y="622"/>
                  </a:cubicBezTo>
                  <a:lnTo>
                    <a:pt x="114" y="328"/>
                  </a:lnTo>
                  <a:cubicBezTo>
                    <a:pt x="114" y="322"/>
                    <a:pt x="112" y="316"/>
                    <a:pt x="109" y="311"/>
                  </a:cubicBezTo>
                  <a:lnTo>
                    <a:pt x="3" y="68"/>
                  </a:lnTo>
                  <a:cubicBezTo>
                    <a:pt x="-5" y="50"/>
                    <a:pt x="2" y="29"/>
                    <a:pt x="19" y="19"/>
                  </a:cubicBezTo>
                  <a:lnTo>
                    <a:pt x="47" y="3"/>
                  </a:lnTo>
                  <a:cubicBezTo>
                    <a:pt x="60" y="-5"/>
                    <a:pt x="78" y="1"/>
                    <a:pt x="86" y="15"/>
                  </a:cubicBezTo>
                  <a:lnTo>
                    <a:pt x="108" y="58"/>
                  </a:lnTo>
                  <a:lnTo>
                    <a:pt x="232" y="299"/>
                  </a:lnTo>
                  <a:cubicBezTo>
                    <a:pt x="237" y="309"/>
                    <a:pt x="240" y="320"/>
                    <a:pt x="240" y="33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41;p46">
              <a:extLst>
                <a:ext uri="{FF2B5EF4-FFF2-40B4-BE49-F238E27FC236}">
                  <a16:creationId xmlns:a16="http://schemas.microsoft.com/office/drawing/2014/main" id="{09139C02-6F5A-ADFC-9889-59812ECE0521}"/>
                </a:ext>
              </a:extLst>
            </p:cNvPr>
            <p:cNvSpPr/>
            <p:nvPr/>
          </p:nvSpPr>
          <p:spPr>
            <a:xfrm>
              <a:off x="4947270" y="1661190"/>
              <a:ext cx="75600" cy="237240"/>
            </a:xfrm>
            <a:custGeom>
              <a:avLst/>
              <a:gdLst/>
              <a:ahLst/>
              <a:cxnLst/>
              <a:rect l="l" t="t" r="r" b="b"/>
              <a:pathLst>
                <a:path w="210" h="659" extrusionOk="0">
                  <a:moveTo>
                    <a:pt x="193" y="659"/>
                  </a:moveTo>
                  <a:cubicBezTo>
                    <a:pt x="193" y="659"/>
                    <a:pt x="157" y="630"/>
                    <a:pt x="109" y="610"/>
                  </a:cubicBezTo>
                  <a:lnTo>
                    <a:pt x="115" y="293"/>
                  </a:lnTo>
                  <a:cubicBezTo>
                    <a:pt x="115" y="282"/>
                    <a:pt x="112" y="271"/>
                    <a:pt x="107" y="261"/>
                  </a:cubicBezTo>
                  <a:lnTo>
                    <a:pt x="5" y="63"/>
                  </a:lnTo>
                  <a:cubicBezTo>
                    <a:pt x="-7" y="40"/>
                    <a:pt x="4" y="12"/>
                    <a:pt x="29" y="3"/>
                  </a:cubicBezTo>
                  <a:cubicBezTo>
                    <a:pt x="51" y="-6"/>
                    <a:pt x="75" y="5"/>
                    <a:pt x="85" y="26"/>
                  </a:cubicBezTo>
                  <a:cubicBezTo>
                    <a:pt x="113" y="87"/>
                    <a:pt x="168" y="212"/>
                    <a:pt x="199" y="291"/>
                  </a:cubicBezTo>
                  <a:cubicBezTo>
                    <a:pt x="206" y="309"/>
                    <a:pt x="209" y="328"/>
                    <a:pt x="210" y="348"/>
                  </a:cubicBezTo>
                  <a:cubicBezTo>
                    <a:pt x="211" y="489"/>
                    <a:pt x="193" y="659"/>
                    <a:pt x="193" y="659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42;p46">
              <a:extLst>
                <a:ext uri="{FF2B5EF4-FFF2-40B4-BE49-F238E27FC236}">
                  <a16:creationId xmlns:a16="http://schemas.microsoft.com/office/drawing/2014/main" id="{3FF404F8-4864-30D5-33E3-4626C1B49EA8}"/>
                </a:ext>
              </a:extLst>
            </p:cNvPr>
            <p:cNvSpPr/>
            <p:nvPr/>
          </p:nvSpPr>
          <p:spPr>
            <a:xfrm>
              <a:off x="4246710" y="1313070"/>
              <a:ext cx="398160" cy="584280"/>
            </a:xfrm>
            <a:custGeom>
              <a:avLst/>
              <a:gdLst/>
              <a:ahLst/>
              <a:cxnLst/>
              <a:rect l="l" t="t" r="r" b="b"/>
              <a:pathLst>
                <a:path w="1106" h="1623" extrusionOk="0">
                  <a:moveTo>
                    <a:pt x="1106" y="230"/>
                  </a:moveTo>
                  <a:cubicBezTo>
                    <a:pt x="1100" y="283"/>
                    <a:pt x="848" y="462"/>
                    <a:pt x="626" y="620"/>
                  </a:cubicBezTo>
                  <a:cubicBezTo>
                    <a:pt x="548" y="676"/>
                    <a:pt x="473" y="729"/>
                    <a:pt x="419" y="770"/>
                  </a:cubicBezTo>
                  <a:cubicBezTo>
                    <a:pt x="344" y="826"/>
                    <a:pt x="334" y="841"/>
                    <a:pt x="334" y="845"/>
                  </a:cubicBezTo>
                  <a:cubicBezTo>
                    <a:pt x="342" y="858"/>
                    <a:pt x="372" y="839"/>
                    <a:pt x="400" y="822"/>
                  </a:cubicBezTo>
                  <a:cubicBezTo>
                    <a:pt x="437" y="800"/>
                    <a:pt x="475" y="777"/>
                    <a:pt x="493" y="798"/>
                  </a:cubicBezTo>
                  <a:cubicBezTo>
                    <a:pt x="495" y="800"/>
                    <a:pt x="495" y="802"/>
                    <a:pt x="495" y="805"/>
                  </a:cubicBezTo>
                  <a:cubicBezTo>
                    <a:pt x="493" y="815"/>
                    <a:pt x="473" y="829"/>
                    <a:pt x="426" y="859"/>
                  </a:cubicBezTo>
                  <a:cubicBezTo>
                    <a:pt x="270" y="958"/>
                    <a:pt x="-92" y="1189"/>
                    <a:pt x="32" y="1622"/>
                  </a:cubicBezTo>
                  <a:cubicBezTo>
                    <a:pt x="30" y="1622"/>
                    <a:pt x="27" y="1622"/>
                    <a:pt x="25" y="1623"/>
                  </a:cubicBezTo>
                  <a:cubicBezTo>
                    <a:pt x="-100" y="1186"/>
                    <a:pt x="265" y="953"/>
                    <a:pt x="422" y="853"/>
                  </a:cubicBezTo>
                  <a:cubicBezTo>
                    <a:pt x="459" y="830"/>
                    <a:pt x="487" y="812"/>
                    <a:pt x="488" y="804"/>
                  </a:cubicBezTo>
                  <a:cubicBezTo>
                    <a:pt x="488" y="803"/>
                    <a:pt x="488" y="803"/>
                    <a:pt x="488" y="803"/>
                  </a:cubicBezTo>
                  <a:cubicBezTo>
                    <a:pt x="473" y="785"/>
                    <a:pt x="437" y="808"/>
                    <a:pt x="404" y="828"/>
                  </a:cubicBezTo>
                  <a:cubicBezTo>
                    <a:pt x="371" y="848"/>
                    <a:pt x="340" y="867"/>
                    <a:pt x="328" y="848"/>
                  </a:cubicBezTo>
                  <a:cubicBezTo>
                    <a:pt x="324" y="842"/>
                    <a:pt x="327" y="831"/>
                    <a:pt x="411" y="767"/>
                  </a:cubicBezTo>
                  <a:cubicBezTo>
                    <a:pt x="465" y="726"/>
                    <a:pt x="542" y="672"/>
                    <a:pt x="622" y="614"/>
                  </a:cubicBezTo>
                  <a:cubicBezTo>
                    <a:pt x="832" y="465"/>
                    <a:pt x="1093" y="279"/>
                    <a:pt x="1099" y="229"/>
                  </a:cubicBezTo>
                  <a:cubicBezTo>
                    <a:pt x="1099" y="227"/>
                    <a:pt x="1099" y="225"/>
                    <a:pt x="1097" y="223"/>
                  </a:cubicBezTo>
                  <a:cubicBezTo>
                    <a:pt x="1070" y="192"/>
                    <a:pt x="1037" y="210"/>
                    <a:pt x="1002" y="229"/>
                  </a:cubicBezTo>
                  <a:cubicBezTo>
                    <a:pt x="974" y="245"/>
                    <a:pt x="945" y="261"/>
                    <a:pt x="918" y="249"/>
                  </a:cubicBezTo>
                  <a:cubicBezTo>
                    <a:pt x="912" y="247"/>
                    <a:pt x="908" y="242"/>
                    <a:pt x="907" y="236"/>
                  </a:cubicBezTo>
                  <a:cubicBezTo>
                    <a:pt x="897" y="184"/>
                    <a:pt x="1078" y="8"/>
                    <a:pt x="1086" y="1"/>
                  </a:cubicBezTo>
                  <a:cubicBezTo>
                    <a:pt x="1087" y="-1"/>
                    <a:pt x="1089" y="-1"/>
                    <a:pt x="1091" y="1"/>
                  </a:cubicBezTo>
                  <a:cubicBezTo>
                    <a:pt x="1092" y="2"/>
                    <a:pt x="1092" y="4"/>
                    <a:pt x="1091" y="5"/>
                  </a:cubicBezTo>
                  <a:cubicBezTo>
                    <a:pt x="1026" y="68"/>
                    <a:pt x="906" y="196"/>
                    <a:pt x="914" y="235"/>
                  </a:cubicBezTo>
                  <a:cubicBezTo>
                    <a:pt x="915" y="239"/>
                    <a:pt x="917" y="242"/>
                    <a:pt x="921" y="243"/>
                  </a:cubicBezTo>
                  <a:cubicBezTo>
                    <a:pt x="944" y="253"/>
                    <a:pt x="971" y="239"/>
                    <a:pt x="999" y="224"/>
                  </a:cubicBezTo>
                  <a:cubicBezTo>
                    <a:pt x="1034" y="204"/>
                    <a:pt x="1071" y="184"/>
                    <a:pt x="1103" y="219"/>
                  </a:cubicBezTo>
                  <a:cubicBezTo>
                    <a:pt x="1105" y="222"/>
                    <a:pt x="1106" y="225"/>
                    <a:pt x="1106" y="2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43;p46">
              <a:extLst>
                <a:ext uri="{FF2B5EF4-FFF2-40B4-BE49-F238E27FC236}">
                  <a16:creationId xmlns:a16="http://schemas.microsoft.com/office/drawing/2014/main" id="{E5845FCF-BB1B-3BDE-AB8E-9C7B768A5A9A}"/>
                </a:ext>
              </a:extLst>
            </p:cNvPr>
            <p:cNvSpPr/>
            <p:nvPr/>
          </p:nvSpPr>
          <p:spPr>
            <a:xfrm>
              <a:off x="4878150" y="2057190"/>
              <a:ext cx="142920" cy="35280"/>
            </a:xfrm>
            <a:custGeom>
              <a:avLst/>
              <a:gdLst/>
              <a:ahLst/>
              <a:cxnLst/>
              <a:rect l="l" t="t" r="r" b="b"/>
              <a:pathLst>
                <a:path w="397" h="98" extrusionOk="0">
                  <a:moveTo>
                    <a:pt x="85" y="98"/>
                  </a:moveTo>
                  <a:cubicBezTo>
                    <a:pt x="40" y="98"/>
                    <a:pt x="7" y="96"/>
                    <a:pt x="3" y="95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0" y="90"/>
                    <a:pt x="2" y="88"/>
                    <a:pt x="3" y="89"/>
                  </a:cubicBezTo>
                  <a:cubicBezTo>
                    <a:pt x="7" y="89"/>
                    <a:pt x="357" y="112"/>
                    <a:pt x="390" y="2"/>
                  </a:cubicBezTo>
                  <a:cubicBezTo>
                    <a:pt x="391" y="0"/>
                    <a:pt x="392" y="-1"/>
                    <a:pt x="394" y="0"/>
                  </a:cubicBezTo>
                  <a:cubicBezTo>
                    <a:pt x="396" y="0"/>
                    <a:pt x="397" y="2"/>
                    <a:pt x="397" y="4"/>
                  </a:cubicBezTo>
                  <a:cubicBezTo>
                    <a:pt x="372" y="85"/>
                    <a:pt x="193" y="98"/>
                    <a:pt x="85" y="98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44;p46">
              <a:extLst>
                <a:ext uri="{FF2B5EF4-FFF2-40B4-BE49-F238E27FC236}">
                  <a16:creationId xmlns:a16="http://schemas.microsoft.com/office/drawing/2014/main" id="{010AD919-EC54-BF53-DCBC-2B42513FA0F7}"/>
                </a:ext>
              </a:extLst>
            </p:cNvPr>
            <p:cNvSpPr/>
            <p:nvPr/>
          </p:nvSpPr>
          <p:spPr>
            <a:xfrm>
              <a:off x="4939710" y="1666950"/>
              <a:ext cx="50040" cy="195480"/>
            </a:xfrm>
            <a:custGeom>
              <a:avLst/>
              <a:gdLst/>
              <a:ahLst/>
              <a:cxnLst/>
              <a:rect l="l" t="t" r="r" b="b"/>
              <a:pathLst>
                <a:path w="139" h="543" extrusionOk="0">
                  <a:moveTo>
                    <a:pt x="131" y="543"/>
                  </a:moveTo>
                  <a:lnTo>
                    <a:pt x="131" y="543"/>
                  </a:lnTo>
                  <a:cubicBezTo>
                    <a:pt x="129" y="543"/>
                    <a:pt x="128" y="542"/>
                    <a:pt x="128" y="540"/>
                  </a:cubicBezTo>
                  <a:lnTo>
                    <a:pt x="132" y="277"/>
                  </a:lnTo>
                  <a:cubicBezTo>
                    <a:pt x="132" y="267"/>
                    <a:pt x="130" y="256"/>
                    <a:pt x="125" y="247"/>
                  </a:cubicBezTo>
                  <a:lnTo>
                    <a:pt x="1" y="5"/>
                  </a:lnTo>
                  <a:cubicBezTo>
                    <a:pt x="0" y="4"/>
                    <a:pt x="1" y="1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lnTo>
                    <a:pt x="131" y="244"/>
                  </a:lnTo>
                  <a:cubicBezTo>
                    <a:pt x="136" y="254"/>
                    <a:pt x="139" y="266"/>
                    <a:pt x="139" y="277"/>
                  </a:cubicBezTo>
                  <a:lnTo>
                    <a:pt x="135" y="540"/>
                  </a:lnTo>
                  <a:cubicBezTo>
                    <a:pt x="135" y="542"/>
                    <a:pt x="133" y="543"/>
                    <a:pt x="131" y="543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45;p46">
              <a:extLst>
                <a:ext uri="{FF2B5EF4-FFF2-40B4-BE49-F238E27FC236}">
                  <a16:creationId xmlns:a16="http://schemas.microsoft.com/office/drawing/2014/main" id="{72347AE2-A26F-B848-426F-D8C9A4F12EE6}"/>
                </a:ext>
              </a:extLst>
            </p:cNvPr>
            <p:cNvSpPr/>
            <p:nvPr/>
          </p:nvSpPr>
          <p:spPr>
            <a:xfrm>
              <a:off x="4423110" y="1783230"/>
              <a:ext cx="99000" cy="161640"/>
            </a:xfrm>
            <a:custGeom>
              <a:avLst/>
              <a:gdLst/>
              <a:ahLst/>
              <a:cxnLst/>
              <a:rect l="l" t="t" r="r" b="b"/>
              <a:pathLst>
                <a:path w="275" h="449" extrusionOk="0">
                  <a:moveTo>
                    <a:pt x="4" y="449"/>
                  </a:moveTo>
                  <a:lnTo>
                    <a:pt x="3" y="449"/>
                  </a:lnTo>
                  <a:cubicBezTo>
                    <a:pt x="1" y="448"/>
                    <a:pt x="0" y="446"/>
                    <a:pt x="1" y="445"/>
                  </a:cubicBezTo>
                  <a:cubicBezTo>
                    <a:pt x="20" y="358"/>
                    <a:pt x="56" y="206"/>
                    <a:pt x="78" y="166"/>
                  </a:cubicBezTo>
                  <a:cubicBezTo>
                    <a:pt x="105" y="116"/>
                    <a:pt x="176" y="57"/>
                    <a:pt x="234" y="10"/>
                  </a:cubicBezTo>
                  <a:cubicBezTo>
                    <a:pt x="245" y="2"/>
                    <a:pt x="259" y="-1"/>
                    <a:pt x="272" y="1"/>
                  </a:cubicBezTo>
                  <a:cubicBezTo>
                    <a:pt x="274" y="1"/>
                    <a:pt x="275" y="3"/>
                    <a:pt x="275" y="5"/>
                  </a:cubicBezTo>
                  <a:cubicBezTo>
                    <a:pt x="275" y="7"/>
                    <a:pt x="273" y="8"/>
                    <a:pt x="271" y="8"/>
                  </a:cubicBezTo>
                  <a:cubicBezTo>
                    <a:pt x="259" y="6"/>
                    <a:pt x="247" y="8"/>
                    <a:pt x="238" y="16"/>
                  </a:cubicBezTo>
                  <a:cubicBezTo>
                    <a:pt x="181" y="62"/>
                    <a:pt x="111" y="120"/>
                    <a:pt x="84" y="169"/>
                  </a:cubicBezTo>
                  <a:cubicBezTo>
                    <a:pt x="63" y="208"/>
                    <a:pt x="27" y="359"/>
                    <a:pt x="7" y="446"/>
                  </a:cubicBezTo>
                  <a:cubicBezTo>
                    <a:pt x="7" y="448"/>
                    <a:pt x="5" y="449"/>
                    <a:pt x="4" y="449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646;p46">
              <a:extLst>
                <a:ext uri="{FF2B5EF4-FFF2-40B4-BE49-F238E27FC236}">
                  <a16:creationId xmlns:a16="http://schemas.microsoft.com/office/drawing/2014/main" id="{12CBE3B2-33E6-6DB5-394F-D44697B0380D}"/>
                </a:ext>
              </a:extLst>
            </p:cNvPr>
            <p:cNvSpPr/>
            <p:nvPr/>
          </p:nvSpPr>
          <p:spPr>
            <a:xfrm>
              <a:off x="4675470" y="1646070"/>
              <a:ext cx="131400" cy="457560"/>
            </a:xfrm>
            <a:custGeom>
              <a:avLst/>
              <a:gdLst/>
              <a:ahLst/>
              <a:cxnLst/>
              <a:rect l="l" t="t" r="r" b="b"/>
              <a:pathLst>
                <a:path w="365" h="1271" extrusionOk="0">
                  <a:moveTo>
                    <a:pt x="295" y="1271"/>
                  </a:moveTo>
                  <a:lnTo>
                    <a:pt x="294" y="1271"/>
                  </a:lnTo>
                  <a:cubicBezTo>
                    <a:pt x="293" y="1271"/>
                    <a:pt x="291" y="1269"/>
                    <a:pt x="292" y="1267"/>
                  </a:cubicBezTo>
                  <a:cubicBezTo>
                    <a:pt x="369" y="941"/>
                    <a:pt x="389" y="474"/>
                    <a:pt x="295" y="323"/>
                  </a:cubicBezTo>
                  <a:cubicBezTo>
                    <a:pt x="153" y="270"/>
                    <a:pt x="81" y="187"/>
                    <a:pt x="45" y="126"/>
                  </a:cubicBezTo>
                  <a:cubicBezTo>
                    <a:pt x="6" y="59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3"/>
                  </a:cubicBezTo>
                  <a:cubicBezTo>
                    <a:pt x="7" y="4"/>
                    <a:pt x="12" y="58"/>
                    <a:pt x="51" y="123"/>
                  </a:cubicBezTo>
                  <a:cubicBezTo>
                    <a:pt x="87" y="183"/>
                    <a:pt x="158" y="265"/>
                    <a:pt x="298" y="317"/>
                  </a:cubicBezTo>
                  <a:cubicBezTo>
                    <a:pt x="299" y="317"/>
                    <a:pt x="299" y="318"/>
                    <a:pt x="300" y="318"/>
                  </a:cubicBezTo>
                  <a:cubicBezTo>
                    <a:pt x="396" y="469"/>
                    <a:pt x="376" y="940"/>
                    <a:pt x="298" y="1269"/>
                  </a:cubicBezTo>
                  <a:cubicBezTo>
                    <a:pt x="298" y="1270"/>
                    <a:pt x="297" y="1271"/>
                    <a:pt x="295" y="1271"/>
                  </a:cubicBezTo>
                  <a:close/>
                </a:path>
              </a:pathLst>
            </a:custGeom>
            <a:solidFill>
              <a:srgbClr val="4A415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647;p46">
              <a:extLst>
                <a:ext uri="{FF2B5EF4-FFF2-40B4-BE49-F238E27FC236}">
                  <a16:creationId xmlns:a16="http://schemas.microsoft.com/office/drawing/2014/main" id="{0562E798-AD22-1E7D-17F9-EB0E88C08EFC}"/>
                </a:ext>
              </a:extLst>
            </p:cNvPr>
            <p:cNvSpPr/>
            <p:nvPr/>
          </p:nvSpPr>
          <p:spPr>
            <a:xfrm>
              <a:off x="4528230" y="1338630"/>
              <a:ext cx="284400" cy="394560"/>
            </a:xfrm>
            <a:custGeom>
              <a:avLst/>
              <a:gdLst/>
              <a:ahLst/>
              <a:cxnLst/>
              <a:rect l="l" t="t" r="r" b="b"/>
              <a:pathLst>
                <a:path w="790" h="1096" extrusionOk="0">
                  <a:moveTo>
                    <a:pt x="4" y="1096"/>
                  </a:moveTo>
                  <a:cubicBezTo>
                    <a:pt x="3" y="1096"/>
                    <a:pt x="1" y="1095"/>
                    <a:pt x="1" y="1094"/>
                  </a:cubicBezTo>
                  <a:cubicBezTo>
                    <a:pt x="0" y="1092"/>
                    <a:pt x="1" y="1091"/>
                    <a:pt x="3" y="1090"/>
                  </a:cubicBezTo>
                  <a:cubicBezTo>
                    <a:pt x="135" y="1036"/>
                    <a:pt x="260" y="970"/>
                    <a:pt x="345" y="909"/>
                  </a:cubicBezTo>
                  <a:cubicBezTo>
                    <a:pt x="366" y="890"/>
                    <a:pt x="388" y="872"/>
                    <a:pt x="410" y="855"/>
                  </a:cubicBezTo>
                  <a:cubicBezTo>
                    <a:pt x="622" y="688"/>
                    <a:pt x="729" y="575"/>
                    <a:pt x="767" y="478"/>
                  </a:cubicBezTo>
                  <a:cubicBezTo>
                    <a:pt x="807" y="376"/>
                    <a:pt x="772" y="287"/>
                    <a:pt x="703" y="177"/>
                  </a:cubicBezTo>
                  <a:cubicBezTo>
                    <a:pt x="680" y="141"/>
                    <a:pt x="653" y="102"/>
                    <a:pt x="628" y="65"/>
                  </a:cubicBezTo>
                  <a:cubicBezTo>
                    <a:pt x="613" y="44"/>
                    <a:pt x="594" y="23"/>
                    <a:pt x="573" y="5"/>
                  </a:cubicBezTo>
                  <a:cubicBezTo>
                    <a:pt x="571" y="4"/>
                    <a:pt x="571" y="2"/>
                    <a:pt x="572" y="1"/>
                  </a:cubicBezTo>
                  <a:cubicBezTo>
                    <a:pt x="574" y="-1"/>
                    <a:pt x="576" y="-1"/>
                    <a:pt x="577" y="0"/>
                  </a:cubicBezTo>
                  <a:cubicBezTo>
                    <a:pt x="599" y="19"/>
                    <a:pt x="618" y="39"/>
                    <a:pt x="633" y="61"/>
                  </a:cubicBezTo>
                  <a:cubicBezTo>
                    <a:pt x="659" y="98"/>
                    <a:pt x="686" y="137"/>
                    <a:pt x="709" y="174"/>
                  </a:cubicBezTo>
                  <a:cubicBezTo>
                    <a:pt x="854" y="406"/>
                    <a:pt x="833" y="531"/>
                    <a:pt x="415" y="860"/>
                  </a:cubicBezTo>
                  <a:cubicBezTo>
                    <a:pt x="393" y="877"/>
                    <a:pt x="371" y="895"/>
                    <a:pt x="349" y="914"/>
                  </a:cubicBezTo>
                  <a:cubicBezTo>
                    <a:pt x="264" y="976"/>
                    <a:pt x="139" y="1042"/>
                    <a:pt x="5" y="1096"/>
                  </a:cubicBezTo>
                  <a:lnTo>
                    <a:pt x="4" y="1096"/>
                  </a:lnTo>
                  <a:close/>
                </a:path>
              </a:pathLst>
            </a:custGeom>
            <a:solidFill>
              <a:srgbClr val="4A415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648;p46">
              <a:extLst>
                <a:ext uri="{FF2B5EF4-FFF2-40B4-BE49-F238E27FC236}">
                  <a16:creationId xmlns:a16="http://schemas.microsoft.com/office/drawing/2014/main" id="{8583F435-F004-FE5C-416D-CBE09D56C753}"/>
                </a:ext>
              </a:extLst>
            </p:cNvPr>
            <p:cNvSpPr/>
            <p:nvPr/>
          </p:nvSpPr>
          <p:spPr>
            <a:xfrm>
              <a:off x="5024670" y="2052150"/>
              <a:ext cx="343440" cy="392400"/>
            </a:xfrm>
            <a:custGeom>
              <a:avLst/>
              <a:gdLst/>
              <a:ahLst/>
              <a:cxnLst/>
              <a:rect l="l" t="t" r="r" b="b"/>
              <a:pathLst>
                <a:path w="954" h="1090" extrusionOk="0">
                  <a:moveTo>
                    <a:pt x="954" y="1090"/>
                  </a:moveTo>
                  <a:cubicBezTo>
                    <a:pt x="933" y="1057"/>
                    <a:pt x="885" y="1030"/>
                    <a:pt x="696" y="1025"/>
                  </a:cubicBezTo>
                  <a:cubicBezTo>
                    <a:pt x="691" y="1025"/>
                    <a:pt x="686" y="1025"/>
                    <a:pt x="682" y="1025"/>
                  </a:cubicBezTo>
                  <a:cubicBezTo>
                    <a:pt x="663" y="1024"/>
                    <a:pt x="646" y="1023"/>
                    <a:pt x="629" y="1021"/>
                  </a:cubicBezTo>
                  <a:cubicBezTo>
                    <a:pt x="511" y="1007"/>
                    <a:pt x="435" y="957"/>
                    <a:pt x="401" y="929"/>
                  </a:cubicBezTo>
                  <a:cubicBezTo>
                    <a:pt x="382" y="895"/>
                    <a:pt x="363" y="860"/>
                    <a:pt x="344" y="823"/>
                  </a:cubicBezTo>
                  <a:cubicBezTo>
                    <a:pt x="224" y="595"/>
                    <a:pt x="97" y="330"/>
                    <a:pt x="0" y="55"/>
                  </a:cubicBezTo>
                  <a:cubicBezTo>
                    <a:pt x="14" y="33"/>
                    <a:pt x="30" y="15"/>
                    <a:pt x="47" y="0"/>
                  </a:cubicBezTo>
                  <a:cubicBezTo>
                    <a:pt x="47" y="0"/>
                    <a:pt x="146" y="267"/>
                    <a:pt x="267" y="526"/>
                  </a:cubicBezTo>
                  <a:cubicBezTo>
                    <a:pt x="361" y="728"/>
                    <a:pt x="549" y="876"/>
                    <a:pt x="773" y="920"/>
                  </a:cubicBezTo>
                  <a:cubicBezTo>
                    <a:pt x="811" y="927"/>
                    <a:pt x="845" y="932"/>
                    <a:pt x="879" y="934"/>
                  </a:cubicBezTo>
                  <a:cubicBezTo>
                    <a:pt x="917" y="999"/>
                    <a:pt x="945" y="1051"/>
                    <a:pt x="954" y="10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649;p46">
              <a:extLst>
                <a:ext uri="{FF2B5EF4-FFF2-40B4-BE49-F238E27FC236}">
                  <a16:creationId xmlns:a16="http://schemas.microsoft.com/office/drawing/2014/main" id="{DCF4BC3B-16A2-A8D7-AF68-160770AF3AF7}"/>
                </a:ext>
              </a:extLst>
            </p:cNvPr>
            <p:cNvSpPr/>
            <p:nvPr/>
          </p:nvSpPr>
          <p:spPr>
            <a:xfrm>
              <a:off x="5079750" y="2210190"/>
              <a:ext cx="198720" cy="377280"/>
            </a:xfrm>
            <a:custGeom>
              <a:avLst/>
              <a:gdLst/>
              <a:ahLst/>
              <a:cxnLst/>
              <a:rect l="l" t="t" r="r" b="b"/>
              <a:pathLst>
                <a:path w="552" h="1048" extrusionOk="0">
                  <a:moveTo>
                    <a:pt x="549" y="1048"/>
                  </a:moveTo>
                  <a:cubicBezTo>
                    <a:pt x="548" y="1048"/>
                    <a:pt x="546" y="1047"/>
                    <a:pt x="546" y="1045"/>
                  </a:cubicBezTo>
                  <a:cubicBezTo>
                    <a:pt x="522" y="989"/>
                    <a:pt x="467" y="892"/>
                    <a:pt x="398" y="769"/>
                  </a:cubicBezTo>
                  <a:cubicBezTo>
                    <a:pt x="352" y="687"/>
                    <a:pt x="300" y="594"/>
                    <a:pt x="244" y="492"/>
                  </a:cubicBezTo>
                  <a:cubicBezTo>
                    <a:pt x="225" y="456"/>
                    <a:pt x="206" y="420"/>
                    <a:pt x="188" y="386"/>
                  </a:cubicBezTo>
                  <a:cubicBezTo>
                    <a:pt x="117" y="250"/>
                    <a:pt x="56" y="126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-1"/>
                    <a:pt x="6" y="0"/>
                    <a:pt x="7" y="2"/>
                  </a:cubicBezTo>
                  <a:cubicBezTo>
                    <a:pt x="62" y="123"/>
                    <a:pt x="123" y="248"/>
                    <a:pt x="194" y="383"/>
                  </a:cubicBezTo>
                  <a:cubicBezTo>
                    <a:pt x="212" y="417"/>
                    <a:pt x="231" y="453"/>
                    <a:pt x="251" y="489"/>
                  </a:cubicBezTo>
                  <a:cubicBezTo>
                    <a:pt x="306" y="591"/>
                    <a:pt x="358" y="684"/>
                    <a:pt x="404" y="765"/>
                  </a:cubicBezTo>
                  <a:cubicBezTo>
                    <a:pt x="474" y="889"/>
                    <a:pt x="529" y="986"/>
                    <a:pt x="552" y="1043"/>
                  </a:cubicBezTo>
                  <a:cubicBezTo>
                    <a:pt x="553" y="1045"/>
                    <a:pt x="552" y="1047"/>
                    <a:pt x="550" y="1047"/>
                  </a:cubicBezTo>
                  <a:cubicBezTo>
                    <a:pt x="550" y="1048"/>
                    <a:pt x="550" y="1048"/>
                    <a:pt x="549" y="1048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650;p46">
              <a:extLst>
                <a:ext uri="{FF2B5EF4-FFF2-40B4-BE49-F238E27FC236}">
                  <a16:creationId xmlns:a16="http://schemas.microsoft.com/office/drawing/2014/main" id="{5B116A58-72C3-DDDD-1EDA-1E9745F70FF0}"/>
                </a:ext>
              </a:extLst>
            </p:cNvPr>
            <p:cNvSpPr/>
            <p:nvPr/>
          </p:nvSpPr>
          <p:spPr>
            <a:xfrm>
              <a:off x="4300350" y="2374350"/>
              <a:ext cx="18720" cy="327240"/>
            </a:xfrm>
            <a:custGeom>
              <a:avLst/>
              <a:gdLst/>
              <a:ahLst/>
              <a:cxnLst/>
              <a:rect l="l" t="t" r="r" b="b"/>
              <a:pathLst>
                <a:path w="52" h="909" extrusionOk="0">
                  <a:moveTo>
                    <a:pt x="13" y="909"/>
                  </a:moveTo>
                  <a:cubicBezTo>
                    <a:pt x="11" y="909"/>
                    <a:pt x="10" y="908"/>
                    <a:pt x="9" y="907"/>
                  </a:cubicBezTo>
                  <a:cubicBezTo>
                    <a:pt x="-10" y="754"/>
                    <a:pt x="5" y="557"/>
                    <a:pt x="24" y="307"/>
                  </a:cubicBezTo>
                  <a:cubicBezTo>
                    <a:pt x="27" y="263"/>
                    <a:pt x="31" y="217"/>
                    <a:pt x="34" y="170"/>
                  </a:cubicBezTo>
                  <a:cubicBezTo>
                    <a:pt x="36" y="139"/>
                    <a:pt x="38" y="107"/>
                    <a:pt x="41" y="74"/>
                  </a:cubicBezTo>
                  <a:cubicBezTo>
                    <a:pt x="42" y="51"/>
                    <a:pt x="44" y="27"/>
                    <a:pt x="45" y="3"/>
                  </a:cubicBezTo>
                  <a:cubicBezTo>
                    <a:pt x="45" y="2"/>
                    <a:pt x="47" y="0"/>
                    <a:pt x="49" y="0"/>
                  </a:cubicBezTo>
                  <a:cubicBezTo>
                    <a:pt x="51" y="0"/>
                    <a:pt x="52" y="2"/>
                    <a:pt x="52" y="4"/>
                  </a:cubicBezTo>
                  <a:cubicBezTo>
                    <a:pt x="50" y="28"/>
                    <a:pt x="49" y="51"/>
                    <a:pt x="47" y="75"/>
                  </a:cubicBezTo>
                  <a:cubicBezTo>
                    <a:pt x="45" y="107"/>
                    <a:pt x="43" y="139"/>
                    <a:pt x="41" y="170"/>
                  </a:cubicBezTo>
                  <a:cubicBezTo>
                    <a:pt x="37" y="218"/>
                    <a:pt x="34" y="263"/>
                    <a:pt x="31" y="307"/>
                  </a:cubicBezTo>
                  <a:cubicBezTo>
                    <a:pt x="12" y="557"/>
                    <a:pt x="-3" y="754"/>
                    <a:pt x="16" y="906"/>
                  </a:cubicBezTo>
                  <a:cubicBezTo>
                    <a:pt x="16" y="907"/>
                    <a:pt x="15" y="909"/>
                    <a:pt x="13" y="909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651;p46">
              <a:extLst>
                <a:ext uri="{FF2B5EF4-FFF2-40B4-BE49-F238E27FC236}">
                  <a16:creationId xmlns:a16="http://schemas.microsoft.com/office/drawing/2014/main" id="{B981F5F9-7B49-C94B-733A-2E7B231F73BB}"/>
                </a:ext>
              </a:extLst>
            </p:cNvPr>
            <p:cNvSpPr/>
            <p:nvPr/>
          </p:nvSpPr>
          <p:spPr>
            <a:xfrm>
              <a:off x="4173630" y="1907070"/>
              <a:ext cx="123480" cy="59760"/>
            </a:xfrm>
            <a:custGeom>
              <a:avLst/>
              <a:gdLst/>
              <a:ahLst/>
              <a:cxnLst/>
              <a:rect l="l" t="t" r="r" b="b"/>
              <a:pathLst>
                <a:path w="343" h="166" extrusionOk="0">
                  <a:moveTo>
                    <a:pt x="341" y="166"/>
                  </a:moveTo>
                  <a:cubicBezTo>
                    <a:pt x="341" y="166"/>
                    <a:pt x="340" y="166"/>
                    <a:pt x="340" y="165"/>
                  </a:cubicBezTo>
                  <a:cubicBezTo>
                    <a:pt x="305" y="95"/>
                    <a:pt x="242" y="42"/>
                    <a:pt x="167" y="19"/>
                  </a:cubicBezTo>
                  <a:cubicBezTo>
                    <a:pt x="164" y="18"/>
                    <a:pt x="161" y="17"/>
                    <a:pt x="158" y="16"/>
                  </a:cubicBezTo>
                  <a:cubicBezTo>
                    <a:pt x="128" y="8"/>
                    <a:pt x="100" y="3"/>
                    <a:pt x="73" y="3"/>
                  </a:cubicBezTo>
                  <a:cubicBezTo>
                    <a:pt x="67" y="3"/>
                    <a:pt x="62" y="4"/>
                    <a:pt x="57" y="4"/>
                  </a:cubicBezTo>
                  <a:cubicBezTo>
                    <a:pt x="38" y="5"/>
                    <a:pt x="19" y="9"/>
                    <a:pt x="2" y="16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-1" y="14"/>
                    <a:pt x="0" y="13"/>
                    <a:pt x="1" y="13"/>
                  </a:cubicBezTo>
                  <a:cubicBezTo>
                    <a:pt x="18" y="6"/>
                    <a:pt x="37" y="2"/>
                    <a:pt x="57" y="1"/>
                  </a:cubicBezTo>
                  <a:cubicBezTo>
                    <a:pt x="62" y="0"/>
                    <a:pt x="67" y="0"/>
                    <a:pt x="73" y="0"/>
                  </a:cubicBezTo>
                  <a:cubicBezTo>
                    <a:pt x="100" y="0"/>
                    <a:pt x="129" y="4"/>
                    <a:pt x="159" y="13"/>
                  </a:cubicBezTo>
                  <a:cubicBezTo>
                    <a:pt x="162" y="14"/>
                    <a:pt x="165" y="15"/>
                    <a:pt x="168" y="15"/>
                  </a:cubicBezTo>
                  <a:cubicBezTo>
                    <a:pt x="244" y="39"/>
                    <a:pt x="308" y="93"/>
                    <a:pt x="343" y="164"/>
                  </a:cubicBezTo>
                  <a:cubicBezTo>
                    <a:pt x="343" y="165"/>
                    <a:pt x="343" y="166"/>
                    <a:pt x="342" y="166"/>
                  </a:cubicBezTo>
                  <a:lnTo>
                    <a:pt x="341" y="166"/>
                  </a:lnTo>
                  <a:close/>
                </a:path>
              </a:pathLst>
            </a:custGeom>
            <a:solidFill>
              <a:srgbClr val="937C8B"/>
            </a:solidFill>
            <a:ln>
              <a:noFill/>
            </a:ln>
          </p:spPr>
          <p:txBody>
            <a:bodyPr spcFirstLastPara="1" wrap="square" lIns="90000" tIns="14750" rIns="90000" bIns="14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30"/>
          <p:cNvGrpSpPr/>
          <p:nvPr/>
        </p:nvGrpSpPr>
        <p:grpSpPr>
          <a:xfrm>
            <a:off x="5608645" y="3224947"/>
            <a:ext cx="1713300" cy="1468650"/>
            <a:chOff x="4646050" y="3629576"/>
            <a:chExt cx="1713300" cy="1468650"/>
          </a:xfrm>
        </p:grpSpPr>
        <p:pic>
          <p:nvPicPr>
            <p:cNvPr id="189" name="Google Shape;18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46050" y="3732948"/>
              <a:ext cx="1713300" cy="1365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30"/>
            <p:cNvSpPr/>
            <p:nvPr/>
          </p:nvSpPr>
          <p:spPr>
            <a:xfrm rot="371848">
              <a:off x="4842656" y="3658000"/>
              <a:ext cx="558564" cy="587552"/>
            </a:xfrm>
            <a:prstGeom prst="star10">
              <a:avLst>
                <a:gd name="adj" fmla="val 17537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458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 flipH="1">
            <a:off x="3669821" y="2679558"/>
            <a:ext cx="5320657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2"/>
          </p:nvPr>
        </p:nvSpPr>
        <p:spPr>
          <a:xfrm flipH="1">
            <a:off x="3763736" y="1729950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177" name="Google Shape;177;p29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178" name="Google Shape;17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9"/>
            <p:cNvSpPr/>
            <p:nvPr/>
          </p:nvSpPr>
          <p:spPr>
            <a:xfrm rot="372207">
              <a:off x="1370727" y="609726"/>
              <a:ext cx="763471" cy="802728"/>
            </a:xfrm>
            <a:prstGeom prst="star10">
              <a:avLst>
                <a:gd name="adj" fmla="val 18870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80" name="Google Shape;180;p29"/>
          <p:cNvCxnSpPr>
            <a:cxnSpLocks/>
          </p:cNvCxnSpPr>
          <p:nvPr/>
        </p:nvCxnSpPr>
        <p:spPr>
          <a:xfrm>
            <a:off x="3763736" y="3594750"/>
            <a:ext cx="511084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5946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516576" y="1225491"/>
            <a:ext cx="4237200" cy="594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413441" y="2071626"/>
            <a:ext cx="4465829" cy="1040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mploying a variety of models and incorporating regularization techniques would help avoid overfitting.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Google Shape;600;p46">
            <a:extLst>
              <a:ext uri="{FF2B5EF4-FFF2-40B4-BE49-F238E27FC236}">
                <a16:creationId xmlns:a16="http://schemas.microsoft.com/office/drawing/2014/main" id="{B406C9F8-9EC0-798C-DD31-5D03999764B1}"/>
              </a:ext>
            </a:extLst>
          </p:cNvPr>
          <p:cNvGrpSpPr/>
          <p:nvPr/>
        </p:nvGrpSpPr>
        <p:grpSpPr>
          <a:xfrm>
            <a:off x="6656606" y="938246"/>
            <a:ext cx="1434201" cy="3013530"/>
            <a:chOff x="4036470" y="1294710"/>
            <a:chExt cx="1331640" cy="2665800"/>
          </a:xfrm>
        </p:grpSpPr>
        <p:sp>
          <p:nvSpPr>
            <p:cNvPr id="5" name="Google Shape;601;p46">
              <a:extLst>
                <a:ext uri="{FF2B5EF4-FFF2-40B4-BE49-F238E27FC236}">
                  <a16:creationId xmlns:a16="http://schemas.microsoft.com/office/drawing/2014/main" id="{78F265D8-396B-173A-D18F-7FE71FE63873}"/>
                </a:ext>
              </a:extLst>
            </p:cNvPr>
            <p:cNvSpPr/>
            <p:nvPr/>
          </p:nvSpPr>
          <p:spPr>
            <a:xfrm>
              <a:off x="4199910" y="1849470"/>
              <a:ext cx="1041480" cy="1219680"/>
            </a:xfrm>
            <a:custGeom>
              <a:avLst/>
              <a:gdLst/>
              <a:ahLst/>
              <a:cxnLst/>
              <a:rect l="l" t="t" r="r" b="b"/>
              <a:pathLst>
                <a:path w="2893" h="3388" extrusionOk="0">
                  <a:moveTo>
                    <a:pt x="2436" y="2144"/>
                  </a:moveTo>
                  <a:lnTo>
                    <a:pt x="2436" y="2144"/>
                  </a:lnTo>
                  <a:cubicBezTo>
                    <a:pt x="2436" y="2147"/>
                    <a:pt x="2444" y="2232"/>
                    <a:pt x="2456" y="2357"/>
                  </a:cubicBezTo>
                  <a:cubicBezTo>
                    <a:pt x="2483" y="2608"/>
                    <a:pt x="2529" y="3018"/>
                    <a:pt x="2576" y="3225"/>
                  </a:cubicBezTo>
                  <a:cubicBezTo>
                    <a:pt x="2539" y="3219"/>
                    <a:pt x="2478" y="3223"/>
                    <a:pt x="2399" y="3233"/>
                  </a:cubicBezTo>
                  <a:cubicBezTo>
                    <a:pt x="2360" y="3238"/>
                    <a:pt x="2317" y="3244"/>
                    <a:pt x="2269" y="3252"/>
                  </a:cubicBezTo>
                  <a:cubicBezTo>
                    <a:pt x="2268" y="3252"/>
                    <a:pt x="2267" y="3252"/>
                    <a:pt x="2266" y="3252"/>
                  </a:cubicBezTo>
                  <a:cubicBezTo>
                    <a:pt x="1858" y="3316"/>
                    <a:pt x="1152" y="3452"/>
                    <a:pt x="442" y="3353"/>
                  </a:cubicBezTo>
                  <a:cubicBezTo>
                    <a:pt x="395" y="3347"/>
                    <a:pt x="348" y="3339"/>
                    <a:pt x="302" y="3330"/>
                  </a:cubicBezTo>
                  <a:cubicBezTo>
                    <a:pt x="257" y="3322"/>
                    <a:pt x="213" y="3313"/>
                    <a:pt x="169" y="3303"/>
                  </a:cubicBezTo>
                  <a:cubicBezTo>
                    <a:pt x="169" y="3303"/>
                    <a:pt x="243" y="2894"/>
                    <a:pt x="236" y="2624"/>
                  </a:cubicBezTo>
                  <a:cubicBezTo>
                    <a:pt x="229" y="2355"/>
                    <a:pt x="192" y="2034"/>
                    <a:pt x="192" y="2034"/>
                  </a:cubicBezTo>
                  <a:lnTo>
                    <a:pt x="154" y="1767"/>
                  </a:lnTo>
                  <a:lnTo>
                    <a:pt x="0" y="698"/>
                  </a:lnTo>
                  <a:lnTo>
                    <a:pt x="0" y="162"/>
                  </a:lnTo>
                  <a:cubicBezTo>
                    <a:pt x="0" y="162"/>
                    <a:pt x="74" y="150"/>
                    <a:pt x="155" y="133"/>
                  </a:cubicBezTo>
                  <a:cubicBezTo>
                    <a:pt x="157" y="132"/>
                    <a:pt x="160" y="132"/>
                    <a:pt x="162" y="132"/>
                  </a:cubicBezTo>
                  <a:cubicBezTo>
                    <a:pt x="224" y="119"/>
                    <a:pt x="289" y="103"/>
                    <a:pt x="325" y="88"/>
                  </a:cubicBezTo>
                  <a:cubicBezTo>
                    <a:pt x="341" y="82"/>
                    <a:pt x="393" y="72"/>
                    <a:pt x="468" y="63"/>
                  </a:cubicBezTo>
                  <a:cubicBezTo>
                    <a:pt x="527" y="55"/>
                    <a:pt x="602" y="46"/>
                    <a:pt x="685" y="38"/>
                  </a:cubicBezTo>
                  <a:cubicBezTo>
                    <a:pt x="743" y="32"/>
                    <a:pt x="805" y="27"/>
                    <a:pt x="869" y="22"/>
                  </a:cubicBezTo>
                  <a:cubicBezTo>
                    <a:pt x="1193" y="-3"/>
                    <a:pt x="1554" y="-14"/>
                    <a:pt x="1628" y="33"/>
                  </a:cubicBezTo>
                  <a:cubicBezTo>
                    <a:pt x="1650" y="47"/>
                    <a:pt x="1691" y="69"/>
                    <a:pt x="1743" y="97"/>
                  </a:cubicBezTo>
                  <a:cubicBezTo>
                    <a:pt x="1798" y="127"/>
                    <a:pt x="1868" y="163"/>
                    <a:pt x="1943" y="201"/>
                  </a:cubicBezTo>
                  <a:cubicBezTo>
                    <a:pt x="2225" y="344"/>
                    <a:pt x="2582" y="519"/>
                    <a:pt x="2582" y="519"/>
                  </a:cubicBezTo>
                  <a:lnTo>
                    <a:pt x="2893" y="1653"/>
                  </a:lnTo>
                  <a:lnTo>
                    <a:pt x="2793" y="1760"/>
                  </a:lnTo>
                  <a:lnTo>
                    <a:pt x="2436" y="2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602;p46">
              <a:extLst>
                <a:ext uri="{FF2B5EF4-FFF2-40B4-BE49-F238E27FC236}">
                  <a16:creationId xmlns:a16="http://schemas.microsoft.com/office/drawing/2014/main" id="{36A68301-926A-B3C2-0F70-77C0C1FFCFFB}"/>
                </a:ext>
              </a:extLst>
            </p:cNvPr>
            <p:cNvSpPr/>
            <p:nvPr/>
          </p:nvSpPr>
          <p:spPr>
            <a:xfrm>
              <a:off x="4368390" y="1849470"/>
              <a:ext cx="837000" cy="1170720"/>
            </a:xfrm>
            <a:custGeom>
              <a:avLst/>
              <a:gdLst/>
              <a:ahLst/>
              <a:cxnLst/>
              <a:rect l="l" t="t" r="r" b="b"/>
              <a:pathLst>
                <a:path w="2325" h="3252" extrusionOk="0">
                  <a:moveTo>
                    <a:pt x="1988" y="2357"/>
                  </a:moveTo>
                  <a:cubicBezTo>
                    <a:pt x="2015" y="2608"/>
                    <a:pt x="2061" y="3018"/>
                    <a:pt x="2108" y="3225"/>
                  </a:cubicBezTo>
                  <a:cubicBezTo>
                    <a:pt x="2071" y="3219"/>
                    <a:pt x="2010" y="3223"/>
                    <a:pt x="1931" y="3233"/>
                  </a:cubicBezTo>
                  <a:cubicBezTo>
                    <a:pt x="1892" y="3238"/>
                    <a:pt x="1849" y="3244"/>
                    <a:pt x="1801" y="3252"/>
                  </a:cubicBezTo>
                  <a:cubicBezTo>
                    <a:pt x="1800" y="3252"/>
                    <a:pt x="1799" y="3252"/>
                    <a:pt x="1798" y="3252"/>
                  </a:cubicBezTo>
                  <a:cubicBezTo>
                    <a:pt x="1855" y="2700"/>
                    <a:pt x="1642" y="1608"/>
                    <a:pt x="1543" y="1327"/>
                  </a:cubicBezTo>
                  <a:cubicBezTo>
                    <a:pt x="1181" y="1315"/>
                    <a:pt x="926" y="1136"/>
                    <a:pt x="947" y="750"/>
                  </a:cubicBezTo>
                  <a:cubicBezTo>
                    <a:pt x="429" y="853"/>
                    <a:pt x="201" y="370"/>
                    <a:pt x="201" y="370"/>
                  </a:cubicBezTo>
                  <a:cubicBezTo>
                    <a:pt x="201" y="370"/>
                    <a:pt x="64" y="238"/>
                    <a:pt x="59" y="227"/>
                  </a:cubicBezTo>
                  <a:cubicBezTo>
                    <a:pt x="54" y="218"/>
                    <a:pt x="11" y="128"/>
                    <a:pt x="0" y="63"/>
                  </a:cubicBezTo>
                  <a:cubicBezTo>
                    <a:pt x="59" y="55"/>
                    <a:pt x="134" y="46"/>
                    <a:pt x="217" y="38"/>
                  </a:cubicBezTo>
                  <a:cubicBezTo>
                    <a:pt x="275" y="32"/>
                    <a:pt x="337" y="27"/>
                    <a:pt x="401" y="22"/>
                  </a:cubicBezTo>
                  <a:cubicBezTo>
                    <a:pt x="725" y="-3"/>
                    <a:pt x="1086" y="-14"/>
                    <a:pt x="1160" y="33"/>
                  </a:cubicBezTo>
                  <a:cubicBezTo>
                    <a:pt x="1182" y="47"/>
                    <a:pt x="1223" y="69"/>
                    <a:pt x="1275" y="97"/>
                  </a:cubicBezTo>
                  <a:cubicBezTo>
                    <a:pt x="1330" y="127"/>
                    <a:pt x="1400" y="163"/>
                    <a:pt x="1475" y="201"/>
                  </a:cubicBezTo>
                  <a:lnTo>
                    <a:pt x="1757" y="927"/>
                  </a:lnTo>
                  <a:lnTo>
                    <a:pt x="2325" y="1760"/>
                  </a:lnTo>
                  <a:lnTo>
                    <a:pt x="1968" y="2144"/>
                  </a:lnTo>
                  <a:lnTo>
                    <a:pt x="1968" y="2144"/>
                  </a:lnTo>
                  <a:cubicBezTo>
                    <a:pt x="1968" y="2147"/>
                    <a:pt x="1976" y="2232"/>
                    <a:pt x="1988" y="2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603;p46">
              <a:extLst>
                <a:ext uri="{FF2B5EF4-FFF2-40B4-BE49-F238E27FC236}">
                  <a16:creationId xmlns:a16="http://schemas.microsoft.com/office/drawing/2014/main" id="{248D93B7-4960-229F-DE60-87FF7D58E963}"/>
                </a:ext>
              </a:extLst>
            </p:cNvPr>
            <p:cNvSpPr/>
            <p:nvPr/>
          </p:nvSpPr>
          <p:spPr>
            <a:xfrm>
              <a:off x="4036470" y="1907790"/>
              <a:ext cx="288360" cy="728280"/>
            </a:xfrm>
            <a:custGeom>
              <a:avLst/>
              <a:gdLst/>
              <a:ahLst/>
              <a:cxnLst/>
              <a:rect l="l" t="t" r="r" b="b"/>
              <a:pathLst>
                <a:path w="801" h="2023" extrusionOk="0">
                  <a:moveTo>
                    <a:pt x="777" y="1370"/>
                  </a:moveTo>
                  <a:cubicBezTo>
                    <a:pt x="775" y="1403"/>
                    <a:pt x="773" y="1435"/>
                    <a:pt x="770" y="1466"/>
                  </a:cubicBezTo>
                  <a:cubicBezTo>
                    <a:pt x="722" y="1508"/>
                    <a:pt x="660" y="1560"/>
                    <a:pt x="608" y="1605"/>
                  </a:cubicBezTo>
                  <a:cubicBezTo>
                    <a:pt x="547" y="1657"/>
                    <a:pt x="499" y="1698"/>
                    <a:pt x="499" y="1698"/>
                  </a:cubicBezTo>
                  <a:lnTo>
                    <a:pt x="499" y="1698"/>
                  </a:lnTo>
                  <a:cubicBezTo>
                    <a:pt x="498" y="1698"/>
                    <a:pt x="490" y="1702"/>
                    <a:pt x="475" y="1711"/>
                  </a:cubicBezTo>
                  <a:cubicBezTo>
                    <a:pt x="379" y="1763"/>
                    <a:pt x="26" y="1964"/>
                    <a:pt x="43" y="2023"/>
                  </a:cubicBezTo>
                  <a:cubicBezTo>
                    <a:pt x="10" y="1968"/>
                    <a:pt x="-1" y="1878"/>
                    <a:pt x="0" y="1763"/>
                  </a:cubicBezTo>
                  <a:cubicBezTo>
                    <a:pt x="1" y="1524"/>
                    <a:pt x="50" y="1180"/>
                    <a:pt x="42" y="849"/>
                  </a:cubicBezTo>
                  <a:cubicBezTo>
                    <a:pt x="30" y="359"/>
                    <a:pt x="204" y="109"/>
                    <a:pt x="357" y="24"/>
                  </a:cubicBezTo>
                  <a:cubicBezTo>
                    <a:pt x="382" y="9"/>
                    <a:pt x="410" y="2"/>
                    <a:pt x="438" y="0"/>
                  </a:cubicBezTo>
                  <a:cubicBezTo>
                    <a:pt x="443" y="0"/>
                    <a:pt x="449" y="0"/>
                    <a:pt x="454" y="0"/>
                  </a:cubicBezTo>
                  <a:cubicBezTo>
                    <a:pt x="483" y="-1"/>
                    <a:pt x="512" y="4"/>
                    <a:pt x="540" y="12"/>
                  </a:cubicBezTo>
                  <a:cubicBezTo>
                    <a:pt x="543" y="13"/>
                    <a:pt x="545" y="14"/>
                    <a:pt x="548" y="15"/>
                  </a:cubicBezTo>
                  <a:cubicBezTo>
                    <a:pt x="654" y="48"/>
                    <a:pt x="732" y="138"/>
                    <a:pt x="749" y="245"/>
                  </a:cubicBezTo>
                  <a:cubicBezTo>
                    <a:pt x="775" y="411"/>
                    <a:pt x="800" y="633"/>
                    <a:pt x="800" y="633"/>
                  </a:cubicBezTo>
                  <a:cubicBezTo>
                    <a:pt x="803" y="916"/>
                    <a:pt x="791" y="1160"/>
                    <a:pt x="777" y="13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04;p46">
              <a:extLst>
                <a:ext uri="{FF2B5EF4-FFF2-40B4-BE49-F238E27FC236}">
                  <a16:creationId xmlns:a16="http://schemas.microsoft.com/office/drawing/2014/main" id="{7BF261B2-8FAA-4134-8A27-46DE90B280A2}"/>
                </a:ext>
              </a:extLst>
            </p:cNvPr>
            <p:cNvSpPr/>
            <p:nvPr/>
          </p:nvSpPr>
          <p:spPr>
            <a:xfrm>
              <a:off x="4429950" y="1647510"/>
              <a:ext cx="428040" cy="427680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1189" y="297"/>
                  </a:moveTo>
                  <a:cubicBezTo>
                    <a:pt x="1179" y="423"/>
                    <a:pt x="1146" y="546"/>
                    <a:pt x="1104" y="658"/>
                  </a:cubicBezTo>
                  <a:cubicBezTo>
                    <a:pt x="1072" y="742"/>
                    <a:pt x="1035" y="819"/>
                    <a:pt x="998" y="888"/>
                  </a:cubicBezTo>
                  <a:cubicBezTo>
                    <a:pt x="952" y="973"/>
                    <a:pt x="906" y="1044"/>
                    <a:pt x="871" y="1095"/>
                  </a:cubicBezTo>
                  <a:cubicBezTo>
                    <a:pt x="830" y="1153"/>
                    <a:pt x="763" y="1188"/>
                    <a:pt x="692" y="1188"/>
                  </a:cubicBezTo>
                  <a:cubicBezTo>
                    <a:pt x="652" y="1188"/>
                    <a:pt x="601" y="1188"/>
                    <a:pt x="539" y="1187"/>
                  </a:cubicBezTo>
                  <a:cubicBezTo>
                    <a:pt x="505" y="1187"/>
                    <a:pt x="472" y="1179"/>
                    <a:pt x="442" y="1163"/>
                  </a:cubicBezTo>
                  <a:cubicBezTo>
                    <a:pt x="256" y="1069"/>
                    <a:pt x="159" y="893"/>
                    <a:pt x="119" y="798"/>
                  </a:cubicBezTo>
                  <a:cubicBezTo>
                    <a:pt x="102" y="759"/>
                    <a:pt x="95" y="734"/>
                    <a:pt x="95" y="734"/>
                  </a:cubicBezTo>
                  <a:cubicBezTo>
                    <a:pt x="82" y="702"/>
                    <a:pt x="63" y="656"/>
                    <a:pt x="46" y="599"/>
                  </a:cubicBezTo>
                  <a:cubicBezTo>
                    <a:pt x="32" y="554"/>
                    <a:pt x="20" y="503"/>
                    <a:pt x="11" y="446"/>
                  </a:cubicBezTo>
                  <a:cubicBezTo>
                    <a:pt x="5" y="407"/>
                    <a:pt x="1" y="367"/>
                    <a:pt x="0" y="324"/>
                  </a:cubicBezTo>
                  <a:cubicBezTo>
                    <a:pt x="221" y="273"/>
                    <a:pt x="477" y="157"/>
                    <a:pt x="620" y="54"/>
                  </a:cubicBezTo>
                  <a:cubicBezTo>
                    <a:pt x="646" y="35"/>
                    <a:pt x="668" y="17"/>
                    <a:pt x="685" y="0"/>
                  </a:cubicBezTo>
                  <a:cubicBezTo>
                    <a:pt x="716" y="125"/>
                    <a:pt x="1066" y="280"/>
                    <a:pt x="1189" y="297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05;p46">
              <a:extLst>
                <a:ext uri="{FF2B5EF4-FFF2-40B4-BE49-F238E27FC236}">
                  <a16:creationId xmlns:a16="http://schemas.microsoft.com/office/drawing/2014/main" id="{57C9F876-5748-E1E9-6D13-728CF24C21CC}"/>
                </a:ext>
              </a:extLst>
            </p:cNvPr>
            <p:cNvSpPr/>
            <p:nvPr/>
          </p:nvSpPr>
          <p:spPr>
            <a:xfrm>
              <a:off x="4173990" y="1294710"/>
              <a:ext cx="637560" cy="613080"/>
            </a:xfrm>
            <a:custGeom>
              <a:avLst/>
              <a:gdLst/>
              <a:ahLst/>
              <a:cxnLst/>
              <a:rect l="l" t="t" r="r" b="b"/>
              <a:pathLst>
                <a:path w="1771" h="1703" extrusionOk="0">
                  <a:moveTo>
                    <a:pt x="1396" y="980"/>
                  </a:moveTo>
                  <a:cubicBezTo>
                    <a:pt x="1374" y="998"/>
                    <a:pt x="1352" y="1015"/>
                    <a:pt x="1331" y="1034"/>
                  </a:cubicBezTo>
                  <a:cubicBezTo>
                    <a:pt x="1188" y="1137"/>
                    <a:pt x="932" y="1253"/>
                    <a:pt x="711" y="1304"/>
                  </a:cubicBezTo>
                  <a:cubicBezTo>
                    <a:pt x="714" y="1411"/>
                    <a:pt x="734" y="1504"/>
                    <a:pt x="757" y="1579"/>
                  </a:cubicBezTo>
                  <a:cubicBezTo>
                    <a:pt x="571" y="1597"/>
                    <a:pt x="425" y="1617"/>
                    <a:pt x="397" y="1629"/>
                  </a:cubicBezTo>
                  <a:cubicBezTo>
                    <a:pt x="338" y="1654"/>
                    <a:pt x="200" y="1680"/>
                    <a:pt x="124" y="1694"/>
                  </a:cubicBezTo>
                  <a:cubicBezTo>
                    <a:pt x="93" y="1699"/>
                    <a:pt x="72" y="1703"/>
                    <a:pt x="72" y="1703"/>
                  </a:cubicBezTo>
                  <a:cubicBezTo>
                    <a:pt x="67" y="1703"/>
                    <a:pt x="61" y="1703"/>
                    <a:pt x="56" y="1703"/>
                  </a:cubicBezTo>
                  <a:lnTo>
                    <a:pt x="51" y="1703"/>
                  </a:lnTo>
                  <a:cubicBezTo>
                    <a:pt x="51" y="1703"/>
                    <a:pt x="-108" y="1363"/>
                    <a:pt x="139" y="1061"/>
                  </a:cubicBezTo>
                  <a:cubicBezTo>
                    <a:pt x="387" y="760"/>
                    <a:pt x="421" y="658"/>
                    <a:pt x="495" y="318"/>
                  </a:cubicBezTo>
                  <a:cubicBezTo>
                    <a:pt x="533" y="141"/>
                    <a:pt x="776" y="28"/>
                    <a:pt x="1031" y="4"/>
                  </a:cubicBezTo>
                  <a:cubicBezTo>
                    <a:pt x="1266" y="-18"/>
                    <a:pt x="1510" y="36"/>
                    <a:pt x="1615" y="185"/>
                  </a:cubicBezTo>
                  <a:cubicBezTo>
                    <a:pt x="1643" y="226"/>
                    <a:pt x="1668" y="263"/>
                    <a:pt x="1690" y="297"/>
                  </a:cubicBezTo>
                  <a:cubicBezTo>
                    <a:pt x="1834" y="528"/>
                    <a:pt x="1814" y="651"/>
                    <a:pt x="1396" y="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06;p46">
              <a:extLst>
                <a:ext uri="{FF2B5EF4-FFF2-40B4-BE49-F238E27FC236}">
                  <a16:creationId xmlns:a16="http://schemas.microsoft.com/office/drawing/2014/main" id="{3D3E5102-8606-1F52-9C01-5CDA5F153C6F}"/>
                </a:ext>
              </a:extLst>
            </p:cNvPr>
            <p:cNvSpPr/>
            <p:nvPr/>
          </p:nvSpPr>
          <p:spPr>
            <a:xfrm>
              <a:off x="4296390" y="1931190"/>
              <a:ext cx="196920" cy="889200"/>
            </a:xfrm>
            <a:custGeom>
              <a:avLst/>
              <a:gdLst/>
              <a:ahLst/>
              <a:cxnLst/>
              <a:rect l="l" t="t" r="r" b="b"/>
              <a:pathLst>
                <a:path w="547" h="2470" extrusionOk="0">
                  <a:moveTo>
                    <a:pt x="491" y="2421"/>
                  </a:moveTo>
                  <a:cubicBezTo>
                    <a:pt x="419" y="2506"/>
                    <a:pt x="166" y="2491"/>
                    <a:pt x="65" y="2290"/>
                  </a:cubicBezTo>
                  <a:cubicBezTo>
                    <a:pt x="51" y="2262"/>
                    <a:pt x="40" y="2230"/>
                    <a:pt x="33" y="2194"/>
                  </a:cubicBezTo>
                  <a:cubicBezTo>
                    <a:pt x="-4" y="2009"/>
                    <a:pt x="23" y="1756"/>
                    <a:pt x="48" y="1401"/>
                  </a:cubicBezTo>
                  <a:cubicBezTo>
                    <a:pt x="51" y="1370"/>
                    <a:pt x="53" y="1338"/>
                    <a:pt x="55" y="1305"/>
                  </a:cubicBezTo>
                  <a:cubicBezTo>
                    <a:pt x="69" y="1095"/>
                    <a:pt x="81" y="851"/>
                    <a:pt x="78" y="568"/>
                  </a:cubicBezTo>
                  <a:cubicBezTo>
                    <a:pt x="78" y="568"/>
                    <a:pt x="33" y="170"/>
                    <a:pt x="0" y="41"/>
                  </a:cubicBezTo>
                  <a:cubicBezTo>
                    <a:pt x="0" y="41"/>
                    <a:pt x="46" y="16"/>
                    <a:pt x="113" y="5"/>
                  </a:cubicBezTo>
                  <a:cubicBezTo>
                    <a:pt x="123" y="3"/>
                    <a:pt x="133" y="2"/>
                    <a:pt x="143" y="1"/>
                  </a:cubicBezTo>
                  <a:cubicBezTo>
                    <a:pt x="170" y="-1"/>
                    <a:pt x="199" y="-1"/>
                    <a:pt x="229" y="4"/>
                  </a:cubicBezTo>
                  <a:cubicBezTo>
                    <a:pt x="269" y="10"/>
                    <a:pt x="311" y="24"/>
                    <a:pt x="353" y="48"/>
                  </a:cubicBezTo>
                  <a:cubicBezTo>
                    <a:pt x="357" y="51"/>
                    <a:pt x="362" y="54"/>
                    <a:pt x="366" y="57"/>
                  </a:cubicBezTo>
                  <a:cubicBezTo>
                    <a:pt x="368" y="58"/>
                    <a:pt x="369" y="59"/>
                    <a:pt x="371" y="59"/>
                  </a:cubicBezTo>
                  <a:cubicBezTo>
                    <a:pt x="376" y="63"/>
                    <a:pt x="383" y="68"/>
                    <a:pt x="388" y="72"/>
                  </a:cubicBezTo>
                  <a:cubicBezTo>
                    <a:pt x="417" y="94"/>
                    <a:pt x="447" y="122"/>
                    <a:pt x="474" y="157"/>
                  </a:cubicBezTo>
                  <a:cubicBezTo>
                    <a:pt x="524" y="446"/>
                    <a:pt x="439" y="647"/>
                    <a:pt x="439" y="647"/>
                  </a:cubicBezTo>
                  <a:cubicBezTo>
                    <a:pt x="439" y="647"/>
                    <a:pt x="452" y="813"/>
                    <a:pt x="469" y="1017"/>
                  </a:cubicBezTo>
                  <a:cubicBezTo>
                    <a:pt x="490" y="1266"/>
                    <a:pt x="515" y="1572"/>
                    <a:pt x="526" y="1700"/>
                  </a:cubicBezTo>
                  <a:cubicBezTo>
                    <a:pt x="527" y="1712"/>
                    <a:pt x="528" y="1723"/>
                    <a:pt x="529" y="1736"/>
                  </a:cubicBezTo>
                  <a:cubicBezTo>
                    <a:pt x="549" y="1971"/>
                    <a:pt x="568" y="2329"/>
                    <a:pt x="491" y="242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07;p46">
              <a:extLst>
                <a:ext uri="{FF2B5EF4-FFF2-40B4-BE49-F238E27FC236}">
                  <a16:creationId xmlns:a16="http://schemas.microsoft.com/office/drawing/2014/main" id="{55A70D48-C190-D64A-534F-35BE9FFB4041}"/>
                </a:ext>
              </a:extLst>
            </p:cNvPr>
            <p:cNvSpPr/>
            <p:nvPr/>
          </p:nvSpPr>
          <p:spPr>
            <a:xfrm>
              <a:off x="4323390" y="2134230"/>
              <a:ext cx="132120" cy="32760"/>
            </a:xfrm>
            <a:custGeom>
              <a:avLst/>
              <a:gdLst/>
              <a:ahLst/>
              <a:cxnLst/>
              <a:rect l="l" t="t" r="r" b="b"/>
              <a:pathLst>
                <a:path w="367" h="91" extrusionOk="0">
                  <a:moveTo>
                    <a:pt x="271" y="91"/>
                  </a:moveTo>
                  <a:cubicBezTo>
                    <a:pt x="166" y="91"/>
                    <a:pt x="102" y="73"/>
                    <a:pt x="65" y="56"/>
                  </a:cubicBezTo>
                  <a:cubicBezTo>
                    <a:pt x="13" y="33"/>
                    <a:pt x="1" y="6"/>
                    <a:pt x="0" y="5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7" y="3"/>
                    <a:pt x="19" y="28"/>
                    <a:pt x="69" y="51"/>
                  </a:cubicBezTo>
                  <a:cubicBezTo>
                    <a:pt x="115" y="72"/>
                    <a:pt x="203" y="93"/>
                    <a:pt x="363" y="80"/>
                  </a:cubicBezTo>
                  <a:cubicBezTo>
                    <a:pt x="365" y="80"/>
                    <a:pt x="367" y="81"/>
                    <a:pt x="367" y="83"/>
                  </a:cubicBezTo>
                  <a:cubicBezTo>
                    <a:pt x="367" y="85"/>
                    <a:pt x="366" y="87"/>
                    <a:pt x="364" y="87"/>
                  </a:cubicBezTo>
                  <a:cubicBezTo>
                    <a:pt x="330" y="90"/>
                    <a:pt x="299" y="91"/>
                    <a:pt x="271" y="91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8;p46">
              <a:extLst>
                <a:ext uri="{FF2B5EF4-FFF2-40B4-BE49-F238E27FC236}">
                  <a16:creationId xmlns:a16="http://schemas.microsoft.com/office/drawing/2014/main" id="{F9143562-E74D-B8EC-9D3E-9335BB9AFF36}"/>
                </a:ext>
              </a:extLst>
            </p:cNvPr>
            <p:cNvSpPr/>
            <p:nvPr/>
          </p:nvSpPr>
          <p:spPr>
            <a:xfrm>
              <a:off x="4051590" y="2523750"/>
              <a:ext cx="176760" cy="115920"/>
            </a:xfrm>
            <a:custGeom>
              <a:avLst/>
              <a:gdLst/>
              <a:ahLst/>
              <a:cxnLst/>
              <a:rect l="l" t="t" r="r" b="b"/>
              <a:pathLst>
                <a:path w="491" h="322" extrusionOk="0">
                  <a:moveTo>
                    <a:pt x="491" y="121"/>
                  </a:moveTo>
                  <a:cubicBezTo>
                    <a:pt x="374" y="184"/>
                    <a:pt x="17" y="368"/>
                    <a:pt x="1" y="312"/>
                  </a:cubicBezTo>
                  <a:cubicBezTo>
                    <a:pt x="-16" y="253"/>
                    <a:pt x="337" y="52"/>
                    <a:pt x="433" y="0"/>
                  </a:cubicBezTo>
                  <a:cubicBezTo>
                    <a:pt x="445" y="25"/>
                    <a:pt x="466" y="68"/>
                    <a:pt x="491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09;p46">
              <a:extLst>
                <a:ext uri="{FF2B5EF4-FFF2-40B4-BE49-F238E27FC236}">
                  <a16:creationId xmlns:a16="http://schemas.microsoft.com/office/drawing/2014/main" id="{F41274F3-5B24-C5F3-E54B-8B30DF5354B1}"/>
                </a:ext>
              </a:extLst>
            </p:cNvPr>
            <p:cNvSpPr/>
            <p:nvPr/>
          </p:nvSpPr>
          <p:spPr>
            <a:xfrm>
              <a:off x="4207470" y="2435550"/>
              <a:ext cx="112320" cy="320040"/>
            </a:xfrm>
            <a:custGeom>
              <a:avLst/>
              <a:gdLst/>
              <a:ahLst/>
              <a:cxnLst/>
              <a:rect l="l" t="t" r="r" b="b"/>
              <a:pathLst>
                <a:path w="312" h="889" extrusionOk="0">
                  <a:moveTo>
                    <a:pt x="312" y="889"/>
                  </a:moveTo>
                  <a:cubicBezTo>
                    <a:pt x="261" y="791"/>
                    <a:pt x="145" y="550"/>
                    <a:pt x="67" y="386"/>
                  </a:cubicBezTo>
                  <a:cubicBezTo>
                    <a:pt x="64" y="379"/>
                    <a:pt x="61" y="373"/>
                    <a:pt x="58" y="366"/>
                  </a:cubicBezTo>
                  <a:cubicBezTo>
                    <a:pt x="33" y="313"/>
                    <a:pt x="12" y="270"/>
                    <a:pt x="0" y="245"/>
                  </a:cubicBezTo>
                  <a:cubicBezTo>
                    <a:pt x="15" y="236"/>
                    <a:pt x="23" y="232"/>
                    <a:pt x="24" y="232"/>
                  </a:cubicBezTo>
                  <a:lnTo>
                    <a:pt x="24" y="232"/>
                  </a:lnTo>
                  <a:cubicBezTo>
                    <a:pt x="24" y="232"/>
                    <a:pt x="190" y="90"/>
                    <a:pt x="295" y="0"/>
                  </a:cubicBezTo>
                  <a:cubicBezTo>
                    <a:pt x="294" y="14"/>
                    <a:pt x="293" y="27"/>
                    <a:pt x="292" y="40"/>
                  </a:cubicBezTo>
                  <a:cubicBezTo>
                    <a:pt x="268" y="374"/>
                    <a:pt x="244" y="616"/>
                    <a:pt x="280" y="793"/>
                  </a:cubicBezTo>
                  <a:cubicBezTo>
                    <a:pt x="287" y="829"/>
                    <a:pt x="298" y="861"/>
                    <a:pt x="312" y="889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10;p46">
              <a:extLst>
                <a:ext uri="{FF2B5EF4-FFF2-40B4-BE49-F238E27FC236}">
                  <a16:creationId xmlns:a16="http://schemas.microsoft.com/office/drawing/2014/main" id="{E5F2097C-D178-4391-F5AD-307FD565C4BC}"/>
                </a:ext>
              </a:extLst>
            </p:cNvPr>
            <p:cNvSpPr/>
            <p:nvPr/>
          </p:nvSpPr>
          <p:spPr>
            <a:xfrm>
              <a:off x="4207470" y="2435550"/>
              <a:ext cx="106200" cy="138960"/>
            </a:xfrm>
            <a:custGeom>
              <a:avLst/>
              <a:gdLst/>
              <a:ahLst/>
              <a:cxnLst/>
              <a:rect l="l" t="t" r="r" b="b"/>
              <a:pathLst>
                <a:path w="295" h="386" extrusionOk="0">
                  <a:moveTo>
                    <a:pt x="295" y="0"/>
                  </a:moveTo>
                  <a:cubicBezTo>
                    <a:pt x="294" y="14"/>
                    <a:pt x="293" y="27"/>
                    <a:pt x="292" y="40"/>
                  </a:cubicBezTo>
                  <a:cubicBezTo>
                    <a:pt x="182" y="154"/>
                    <a:pt x="95" y="327"/>
                    <a:pt x="67" y="386"/>
                  </a:cubicBezTo>
                  <a:cubicBezTo>
                    <a:pt x="64" y="379"/>
                    <a:pt x="61" y="373"/>
                    <a:pt x="58" y="366"/>
                  </a:cubicBezTo>
                  <a:cubicBezTo>
                    <a:pt x="33" y="313"/>
                    <a:pt x="12" y="270"/>
                    <a:pt x="0" y="245"/>
                  </a:cubicBezTo>
                  <a:cubicBezTo>
                    <a:pt x="15" y="236"/>
                    <a:pt x="23" y="232"/>
                    <a:pt x="24" y="232"/>
                  </a:cubicBezTo>
                  <a:lnTo>
                    <a:pt x="24" y="232"/>
                  </a:lnTo>
                  <a:cubicBezTo>
                    <a:pt x="24" y="232"/>
                    <a:pt x="190" y="90"/>
                    <a:pt x="295" y="0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11;p46">
              <a:extLst>
                <a:ext uri="{FF2B5EF4-FFF2-40B4-BE49-F238E27FC236}">
                  <a16:creationId xmlns:a16="http://schemas.microsoft.com/office/drawing/2014/main" id="{52FC80BD-3F9D-6812-3BC5-D2EB3DF02FDF}"/>
                </a:ext>
              </a:extLst>
            </p:cNvPr>
            <p:cNvSpPr/>
            <p:nvPr/>
          </p:nvSpPr>
          <p:spPr>
            <a:xfrm>
              <a:off x="5024670" y="2030910"/>
              <a:ext cx="343440" cy="413640"/>
            </a:xfrm>
            <a:custGeom>
              <a:avLst/>
              <a:gdLst/>
              <a:ahLst/>
              <a:cxnLst/>
              <a:rect l="l" t="t" r="r" b="b"/>
              <a:pathLst>
                <a:path w="954" h="1149" extrusionOk="0">
                  <a:moveTo>
                    <a:pt x="954" y="1149"/>
                  </a:moveTo>
                  <a:cubicBezTo>
                    <a:pt x="933" y="1116"/>
                    <a:pt x="885" y="1089"/>
                    <a:pt x="696" y="1084"/>
                  </a:cubicBezTo>
                  <a:cubicBezTo>
                    <a:pt x="691" y="1084"/>
                    <a:pt x="686" y="1084"/>
                    <a:pt x="682" y="1084"/>
                  </a:cubicBezTo>
                  <a:cubicBezTo>
                    <a:pt x="663" y="1083"/>
                    <a:pt x="646" y="1082"/>
                    <a:pt x="629" y="1080"/>
                  </a:cubicBezTo>
                  <a:cubicBezTo>
                    <a:pt x="511" y="1066"/>
                    <a:pt x="435" y="1016"/>
                    <a:pt x="401" y="988"/>
                  </a:cubicBezTo>
                  <a:cubicBezTo>
                    <a:pt x="382" y="954"/>
                    <a:pt x="363" y="919"/>
                    <a:pt x="344" y="882"/>
                  </a:cubicBezTo>
                  <a:cubicBezTo>
                    <a:pt x="224" y="654"/>
                    <a:pt x="97" y="389"/>
                    <a:pt x="0" y="114"/>
                  </a:cubicBezTo>
                  <a:cubicBezTo>
                    <a:pt x="14" y="92"/>
                    <a:pt x="30" y="74"/>
                    <a:pt x="47" y="59"/>
                  </a:cubicBezTo>
                  <a:cubicBezTo>
                    <a:pt x="204" y="-80"/>
                    <a:pt x="461" y="47"/>
                    <a:pt x="521" y="244"/>
                  </a:cubicBezTo>
                  <a:cubicBezTo>
                    <a:pt x="593" y="552"/>
                    <a:pt x="774" y="817"/>
                    <a:pt x="879" y="993"/>
                  </a:cubicBezTo>
                  <a:cubicBezTo>
                    <a:pt x="917" y="1058"/>
                    <a:pt x="945" y="1110"/>
                    <a:pt x="954" y="1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12;p46">
              <a:extLst>
                <a:ext uri="{FF2B5EF4-FFF2-40B4-BE49-F238E27FC236}">
                  <a16:creationId xmlns:a16="http://schemas.microsoft.com/office/drawing/2014/main" id="{DBD53742-1967-2B2E-D508-A308E67D06B0}"/>
                </a:ext>
              </a:extLst>
            </p:cNvPr>
            <p:cNvSpPr/>
            <p:nvPr/>
          </p:nvSpPr>
          <p:spPr>
            <a:xfrm>
              <a:off x="5169030" y="2386590"/>
              <a:ext cx="114840" cy="222840"/>
            </a:xfrm>
            <a:custGeom>
              <a:avLst/>
              <a:gdLst/>
              <a:ahLst/>
              <a:cxnLst/>
              <a:rect l="l" t="t" r="r" b="b"/>
              <a:pathLst>
                <a:path w="319" h="619" extrusionOk="0">
                  <a:moveTo>
                    <a:pt x="319" y="619"/>
                  </a:moveTo>
                  <a:cubicBezTo>
                    <a:pt x="317" y="608"/>
                    <a:pt x="315" y="596"/>
                    <a:pt x="312" y="584"/>
                  </a:cubicBezTo>
                  <a:cubicBezTo>
                    <a:pt x="294" y="518"/>
                    <a:pt x="187" y="341"/>
                    <a:pt x="53" y="99"/>
                  </a:cubicBezTo>
                  <a:cubicBezTo>
                    <a:pt x="36" y="67"/>
                    <a:pt x="18" y="34"/>
                    <a:pt x="0" y="0"/>
                  </a:cubicBezTo>
                  <a:cubicBezTo>
                    <a:pt x="34" y="28"/>
                    <a:pt x="110" y="78"/>
                    <a:pt x="228" y="92"/>
                  </a:cubicBezTo>
                  <a:cubicBezTo>
                    <a:pt x="245" y="94"/>
                    <a:pt x="262" y="95"/>
                    <a:pt x="281" y="96"/>
                  </a:cubicBezTo>
                  <a:cubicBezTo>
                    <a:pt x="285" y="96"/>
                    <a:pt x="290" y="96"/>
                    <a:pt x="295" y="96"/>
                  </a:cubicBezTo>
                  <a:lnTo>
                    <a:pt x="301" y="231"/>
                  </a:lnTo>
                  <a:lnTo>
                    <a:pt x="303" y="265"/>
                  </a:lnTo>
                  <a:lnTo>
                    <a:pt x="319" y="619"/>
                  </a:ln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13;p46">
              <a:extLst>
                <a:ext uri="{FF2B5EF4-FFF2-40B4-BE49-F238E27FC236}">
                  <a16:creationId xmlns:a16="http://schemas.microsoft.com/office/drawing/2014/main" id="{8C06B96E-8683-0FFF-FF4B-39DC8AEB1728}"/>
                </a:ext>
              </a:extLst>
            </p:cNvPr>
            <p:cNvSpPr/>
            <p:nvPr/>
          </p:nvSpPr>
          <p:spPr>
            <a:xfrm>
              <a:off x="5275230" y="2421150"/>
              <a:ext cx="92880" cy="60840"/>
            </a:xfrm>
            <a:custGeom>
              <a:avLst/>
              <a:gdLst/>
              <a:ahLst/>
              <a:cxnLst/>
              <a:rect l="l" t="t" r="r" b="b"/>
              <a:pathLst>
                <a:path w="258" h="169" extrusionOk="0">
                  <a:moveTo>
                    <a:pt x="258" y="65"/>
                  </a:moveTo>
                  <a:cubicBezTo>
                    <a:pt x="258" y="65"/>
                    <a:pt x="201" y="166"/>
                    <a:pt x="8" y="169"/>
                  </a:cubicBezTo>
                  <a:lnTo>
                    <a:pt x="0" y="0"/>
                  </a:lnTo>
                  <a:cubicBezTo>
                    <a:pt x="189" y="5"/>
                    <a:pt x="237" y="32"/>
                    <a:pt x="258" y="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5825" rIns="90000" bIns="15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14;p46">
              <a:extLst>
                <a:ext uri="{FF2B5EF4-FFF2-40B4-BE49-F238E27FC236}">
                  <a16:creationId xmlns:a16="http://schemas.microsoft.com/office/drawing/2014/main" id="{7791A751-163A-C876-4897-ED202C749E1C}"/>
                </a:ext>
              </a:extLst>
            </p:cNvPr>
            <p:cNvSpPr/>
            <p:nvPr/>
          </p:nvSpPr>
          <p:spPr>
            <a:xfrm>
              <a:off x="5168670" y="2386590"/>
              <a:ext cx="108720" cy="83160"/>
            </a:xfrm>
            <a:custGeom>
              <a:avLst/>
              <a:gdLst/>
              <a:ahLst/>
              <a:cxnLst/>
              <a:rect l="l" t="t" r="r" b="b"/>
              <a:pathLst>
                <a:path w="302" h="231" extrusionOk="0">
                  <a:moveTo>
                    <a:pt x="302" y="231"/>
                  </a:moveTo>
                  <a:cubicBezTo>
                    <a:pt x="214" y="205"/>
                    <a:pt x="114" y="141"/>
                    <a:pt x="54" y="99"/>
                  </a:cubicBezTo>
                  <a:cubicBezTo>
                    <a:pt x="37" y="67"/>
                    <a:pt x="19" y="34"/>
                    <a:pt x="0" y="0"/>
                  </a:cubicBezTo>
                  <a:cubicBezTo>
                    <a:pt x="35" y="28"/>
                    <a:pt x="111" y="78"/>
                    <a:pt x="229" y="92"/>
                  </a:cubicBezTo>
                  <a:cubicBezTo>
                    <a:pt x="246" y="94"/>
                    <a:pt x="263" y="95"/>
                    <a:pt x="282" y="96"/>
                  </a:cubicBezTo>
                  <a:cubicBezTo>
                    <a:pt x="286" y="96"/>
                    <a:pt x="291" y="96"/>
                    <a:pt x="296" y="96"/>
                  </a:cubicBezTo>
                  <a:lnTo>
                    <a:pt x="302" y="231"/>
                  </a:ln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38150" rIns="90000" bIns="38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15;p46">
              <a:extLst>
                <a:ext uri="{FF2B5EF4-FFF2-40B4-BE49-F238E27FC236}">
                  <a16:creationId xmlns:a16="http://schemas.microsoft.com/office/drawing/2014/main" id="{93AC2601-0B0D-CCD1-BCC3-6F279F8817F6}"/>
                </a:ext>
              </a:extLst>
            </p:cNvPr>
            <p:cNvSpPr/>
            <p:nvPr/>
          </p:nvSpPr>
          <p:spPr>
            <a:xfrm>
              <a:off x="4465230" y="2297310"/>
              <a:ext cx="618840" cy="400680"/>
            </a:xfrm>
            <a:custGeom>
              <a:avLst/>
              <a:gdLst/>
              <a:ahLst/>
              <a:cxnLst/>
              <a:rect l="l" t="t" r="r" b="b"/>
              <a:pathLst>
                <a:path w="1719" h="1113" extrusionOk="0">
                  <a:moveTo>
                    <a:pt x="630" y="943"/>
                  </a:moveTo>
                  <a:cubicBezTo>
                    <a:pt x="615" y="968"/>
                    <a:pt x="246" y="804"/>
                    <a:pt x="60" y="719"/>
                  </a:cubicBezTo>
                  <a:cubicBezTo>
                    <a:pt x="59" y="706"/>
                    <a:pt x="58" y="695"/>
                    <a:pt x="57" y="683"/>
                  </a:cubicBezTo>
                  <a:cubicBezTo>
                    <a:pt x="46" y="555"/>
                    <a:pt x="21" y="249"/>
                    <a:pt x="0" y="0"/>
                  </a:cubicBezTo>
                  <a:cubicBezTo>
                    <a:pt x="139" y="63"/>
                    <a:pt x="447" y="201"/>
                    <a:pt x="464" y="174"/>
                  </a:cubicBezTo>
                  <a:cubicBezTo>
                    <a:pt x="485" y="139"/>
                    <a:pt x="370" y="76"/>
                    <a:pt x="395" y="53"/>
                  </a:cubicBezTo>
                  <a:cubicBezTo>
                    <a:pt x="418" y="30"/>
                    <a:pt x="729" y="195"/>
                    <a:pt x="1487" y="332"/>
                  </a:cubicBezTo>
                  <a:cubicBezTo>
                    <a:pt x="1573" y="562"/>
                    <a:pt x="1653" y="777"/>
                    <a:pt x="1699" y="900"/>
                  </a:cubicBezTo>
                  <a:lnTo>
                    <a:pt x="1699" y="900"/>
                  </a:lnTo>
                  <a:cubicBezTo>
                    <a:pt x="1699" y="903"/>
                    <a:pt x="1707" y="988"/>
                    <a:pt x="1719" y="1113"/>
                  </a:cubicBezTo>
                  <a:cubicBezTo>
                    <a:pt x="913" y="973"/>
                    <a:pt x="586" y="798"/>
                    <a:pt x="562" y="822"/>
                  </a:cubicBezTo>
                  <a:cubicBezTo>
                    <a:pt x="537" y="846"/>
                    <a:pt x="652" y="908"/>
                    <a:pt x="630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16;p46">
              <a:extLst>
                <a:ext uri="{FF2B5EF4-FFF2-40B4-BE49-F238E27FC236}">
                  <a16:creationId xmlns:a16="http://schemas.microsoft.com/office/drawing/2014/main" id="{16A9C95B-3EB4-9D9D-21F4-E1131400BADE}"/>
                </a:ext>
              </a:extLst>
            </p:cNvPr>
            <p:cNvSpPr/>
            <p:nvPr/>
          </p:nvSpPr>
          <p:spPr>
            <a:xfrm>
              <a:off x="4232310" y="3234750"/>
              <a:ext cx="918360" cy="116640"/>
            </a:xfrm>
            <a:custGeom>
              <a:avLst/>
              <a:gdLst/>
              <a:ahLst/>
              <a:cxnLst/>
              <a:rect l="l" t="t" r="r" b="b"/>
              <a:pathLst>
                <a:path w="2551" h="324" extrusionOk="0">
                  <a:moveTo>
                    <a:pt x="2539" y="319"/>
                  </a:moveTo>
                  <a:cubicBezTo>
                    <a:pt x="2534" y="323"/>
                    <a:pt x="2527" y="325"/>
                    <a:pt x="2520" y="324"/>
                  </a:cubicBezTo>
                  <a:cubicBezTo>
                    <a:pt x="2268" y="295"/>
                    <a:pt x="832" y="138"/>
                    <a:pt x="39" y="271"/>
                  </a:cubicBezTo>
                  <a:cubicBezTo>
                    <a:pt x="37" y="271"/>
                    <a:pt x="34" y="272"/>
                    <a:pt x="32" y="272"/>
                  </a:cubicBezTo>
                  <a:cubicBezTo>
                    <a:pt x="14" y="275"/>
                    <a:pt x="-2" y="260"/>
                    <a:pt x="0" y="242"/>
                  </a:cubicBezTo>
                  <a:cubicBezTo>
                    <a:pt x="11" y="155"/>
                    <a:pt x="32" y="95"/>
                    <a:pt x="43" y="69"/>
                  </a:cubicBezTo>
                  <a:cubicBezTo>
                    <a:pt x="47" y="60"/>
                    <a:pt x="55" y="54"/>
                    <a:pt x="65" y="53"/>
                  </a:cubicBezTo>
                  <a:cubicBezTo>
                    <a:pt x="72" y="52"/>
                    <a:pt x="81" y="51"/>
                    <a:pt x="91" y="50"/>
                  </a:cubicBezTo>
                  <a:cubicBezTo>
                    <a:pt x="321" y="25"/>
                    <a:pt x="1455" y="-80"/>
                    <a:pt x="2477" y="116"/>
                  </a:cubicBezTo>
                  <a:cubicBezTo>
                    <a:pt x="2484" y="118"/>
                    <a:pt x="2490" y="119"/>
                    <a:pt x="2497" y="120"/>
                  </a:cubicBezTo>
                  <a:cubicBezTo>
                    <a:pt x="2508" y="122"/>
                    <a:pt x="2516" y="131"/>
                    <a:pt x="2518" y="141"/>
                  </a:cubicBezTo>
                  <a:lnTo>
                    <a:pt x="2550" y="292"/>
                  </a:lnTo>
                  <a:cubicBezTo>
                    <a:pt x="2552" y="303"/>
                    <a:pt x="2548" y="313"/>
                    <a:pt x="2539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17;p46">
              <a:extLst>
                <a:ext uri="{FF2B5EF4-FFF2-40B4-BE49-F238E27FC236}">
                  <a16:creationId xmlns:a16="http://schemas.microsoft.com/office/drawing/2014/main" id="{8A979A79-2945-D3D4-FE17-F444BCA5AC61}"/>
                </a:ext>
              </a:extLst>
            </p:cNvPr>
            <p:cNvSpPr/>
            <p:nvPr/>
          </p:nvSpPr>
          <p:spPr>
            <a:xfrm>
              <a:off x="4172910" y="3313230"/>
              <a:ext cx="1090800" cy="645840"/>
            </a:xfrm>
            <a:custGeom>
              <a:avLst/>
              <a:gdLst/>
              <a:ahLst/>
              <a:cxnLst/>
              <a:rect l="l" t="t" r="r" b="b"/>
              <a:pathLst>
                <a:path w="3030" h="1794" extrusionOk="0">
                  <a:moveTo>
                    <a:pt x="3030" y="1794"/>
                  </a:moveTo>
                  <a:lnTo>
                    <a:pt x="2663" y="1794"/>
                  </a:lnTo>
                  <a:lnTo>
                    <a:pt x="0" y="1794"/>
                  </a:lnTo>
                  <a:cubicBezTo>
                    <a:pt x="-3" y="1218"/>
                    <a:pt x="144" y="376"/>
                    <a:pt x="194" y="105"/>
                  </a:cubicBezTo>
                  <a:cubicBezTo>
                    <a:pt x="198" y="84"/>
                    <a:pt x="202" y="67"/>
                    <a:pt x="204" y="53"/>
                  </a:cubicBezTo>
                  <a:cubicBezTo>
                    <a:pt x="997" y="-80"/>
                    <a:pt x="2433" y="77"/>
                    <a:pt x="2685" y="106"/>
                  </a:cubicBezTo>
                  <a:cubicBezTo>
                    <a:pt x="2692" y="107"/>
                    <a:pt x="2699" y="105"/>
                    <a:pt x="2704" y="101"/>
                  </a:cubicBezTo>
                  <a:cubicBezTo>
                    <a:pt x="2861" y="572"/>
                    <a:pt x="3030" y="1794"/>
                    <a:pt x="3030" y="1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18;p46">
              <a:extLst>
                <a:ext uri="{FF2B5EF4-FFF2-40B4-BE49-F238E27FC236}">
                  <a16:creationId xmlns:a16="http://schemas.microsoft.com/office/drawing/2014/main" id="{9F685484-3D9D-04D7-4E30-1217BA93D2C8}"/>
                </a:ext>
              </a:extLst>
            </p:cNvPr>
            <p:cNvSpPr/>
            <p:nvPr/>
          </p:nvSpPr>
          <p:spPr>
            <a:xfrm>
              <a:off x="4644870" y="3419790"/>
              <a:ext cx="74880" cy="540720"/>
            </a:xfrm>
            <a:custGeom>
              <a:avLst/>
              <a:gdLst/>
              <a:ahLst/>
              <a:cxnLst/>
              <a:rect l="l" t="t" r="r" b="b"/>
              <a:pathLst>
                <a:path w="208" h="1502" extrusionOk="0">
                  <a:moveTo>
                    <a:pt x="204" y="1502"/>
                  </a:moveTo>
                  <a:cubicBezTo>
                    <a:pt x="203" y="1502"/>
                    <a:pt x="201" y="1500"/>
                    <a:pt x="201" y="1499"/>
                  </a:cubicBezTo>
                  <a:lnTo>
                    <a:pt x="159" y="792"/>
                  </a:lnTo>
                  <a:lnTo>
                    <a:pt x="37" y="787"/>
                  </a:lnTo>
                  <a:cubicBezTo>
                    <a:pt x="35" y="786"/>
                    <a:pt x="34" y="785"/>
                    <a:pt x="34" y="784"/>
                  </a:cubicBezTo>
                  <a:cubicBezTo>
                    <a:pt x="2" y="577"/>
                    <a:pt x="0" y="9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3"/>
                  </a:cubicBezTo>
                  <a:cubicBezTo>
                    <a:pt x="7" y="9"/>
                    <a:pt x="9" y="571"/>
                    <a:pt x="40" y="780"/>
                  </a:cubicBezTo>
                  <a:lnTo>
                    <a:pt x="162" y="785"/>
                  </a:lnTo>
                  <a:cubicBezTo>
                    <a:pt x="164" y="786"/>
                    <a:pt x="166" y="787"/>
                    <a:pt x="166" y="789"/>
                  </a:cubicBezTo>
                  <a:lnTo>
                    <a:pt x="208" y="1498"/>
                  </a:lnTo>
                  <a:cubicBezTo>
                    <a:pt x="208" y="1500"/>
                    <a:pt x="207" y="1502"/>
                    <a:pt x="205" y="1502"/>
                  </a:cubicBezTo>
                  <a:lnTo>
                    <a:pt x="204" y="15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19;p46">
              <a:extLst>
                <a:ext uri="{FF2B5EF4-FFF2-40B4-BE49-F238E27FC236}">
                  <a16:creationId xmlns:a16="http://schemas.microsoft.com/office/drawing/2014/main" id="{AAEE3474-5F2E-9516-5DA7-6C6DD1B477D7}"/>
                </a:ext>
              </a:extLst>
            </p:cNvPr>
            <p:cNvSpPr/>
            <p:nvPr/>
          </p:nvSpPr>
          <p:spPr>
            <a:xfrm>
              <a:off x="4265070" y="3013350"/>
              <a:ext cx="858960" cy="263160"/>
            </a:xfrm>
            <a:custGeom>
              <a:avLst/>
              <a:gdLst/>
              <a:ahLst/>
              <a:cxnLst/>
              <a:rect l="l" t="t" r="r" b="b"/>
              <a:pathLst>
                <a:path w="2386" h="731" extrusionOk="0">
                  <a:moveTo>
                    <a:pt x="2386" y="731"/>
                  </a:moveTo>
                  <a:cubicBezTo>
                    <a:pt x="2265" y="708"/>
                    <a:pt x="2142" y="689"/>
                    <a:pt x="2019" y="674"/>
                  </a:cubicBezTo>
                  <a:cubicBezTo>
                    <a:pt x="1107" y="559"/>
                    <a:pt x="202" y="643"/>
                    <a:pt x="0" y="665"/>
                  </a:cubicBezTo>
                  <a:cubicBezTo>
                    <a:pt x="37" y="526"/>
                    <a:pt x="72" y="357"/>
                    <a:pt x="95" y="235"/>
                  </a:cubicBezTo>
                  <a:cubicBezTo>
                    <a:pt x="100" y="208"/>
                    <a:pt x="105" y="183"/>
                    <a:pt x="109" y="162"/>
                  </a:cubicBezTo>
                  <a:cubicBezTo>
                    <a:pt x="114" y="135"/>
                    <a:pt x="118" y="113"/>
                    <a:pt x="121" y="97"/>
                  </a:cubicBezTo>
                  <a:cubicBezTo>
                    <a:pt x="167" y="106"/>
                    <a:pt x="214" y="114"/>
                    <a:pt x="261" y="120"/>
                  </a:cubicBezTo>
                  <a:cubicBezTo>
                    <a:pt x="973" y="219"/>
                    <a:pt x="1681" y="82"/>
                    <a:pt x="2088" y="19"/>
                  </a:cubicBezTo>
                  <a:cubicBezTo>
                    <a:pt x="2136" y="11"/>
                    <a:pt x="2179" y="5"/>
                    <a:pt x="2218" y="0"/>
                  </a:cubicBezTo>
                  <a:cubicBezTo>
                    <a:pt x="2225" y="53"/>
                    <a:pt x="2234" y="110"/>
                    <a:pt x="2245" y="167"/>
                  </a:cubicBezTo>
                  <a:cubicBezTo>
                    <a:pt x="2298" y="441"/>
                    <a:pt x="2386" y="731"/>
                    <a:pt x="2386" y="73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620;p46">
              <a:extLst>
                <a:ext uri="{FF2B5EF4-FFF2-40B4-BE49-F238E27FC236}">
                  <a16:creationId xmlns:a16="http://schemas.microsoft.com/office/drawing/2014/main" id="{2A1D10BA-929B-2F95-C28A-811347958934}"/>
                </a:ext>
              </a:extLst>
            </p:cNvPr>
            <p:cNvSpPr/>
            <p:nvPr/>
          </p:nvSpPr>
          <p:spPr>
            <a:xfrm>
              <a:off x="4304310" y="3013350"/>
              <a:ext cx="819720" cy="263160"/>
            </a:xfrm>
            <a:custGeom>
              <a:avLst/>
              <a:gdLst/>
              <a:ahLst/>
              <a:cxnLst/>
              <a:rect l="l" t="t" r="r" b="b"/>
              <a:pathLst>
                <a:path w="2277" h="731" extrusionOk="0">
                  <a:moveTo>
                    <a:pt x="1910" y="674"/>
                  </a:moveTo>
                  <a:cubicBezTo>
                    <a:pt x="1912" y="649"/>
                    <a:pt x="1915" y="622"/>
                    <a:pt x="1916" y="592"/>
                  </a:cubicBezTo>
                  <a:cubicBezTo>
                    <a:pt x="1924" y="374"/>
                    <a:pt x="1726" y="202"/>
                    <a:pt x="1503" y="235"/>
                  </a:cubicBezTo>
                  <a:cubicBezTo>
                    <a:pt x="967" y="315"/>
                    <a:pt x="422" y="242"/>
                    <a:pt x="150" y="192"/>
                  </a:cubicBezTo>
                  <a:cubicBezTo>
                    <a:pt x="81" y="179"/>
                    <a:pt x="29" y="168"/>
                    <a:pt x="0" y="162"/>
                  </a:cubicBezTo>
                  <a:cubicBezTo>
                    <a:pt x="5" y="135"/>
                    <a:pt x="9" y="113"/>
                    <a:pt x="12" y="98"/>
                  </a:cubicBezTo>
                  <a:cubicBezTo>
                    <a:pt x="58" y="106"/>
                    <a:pt x="105" y="114"/>
                    <a:pt x="152" y="120"/>
                  </a:cubicBezTo>
                  <a:cubicBezTo>
                    <a:pt x="864" y="219"/>
                    <a:pt x="1572" y="82"/>
                    <a:pt x="1979" y="19"/>
                  </a:cubicBezTo>
                  <a:cubicBezTo>
                    <a:pt x="2027" y="11"/>
                    <a:pt x="2070" y="5"/>
                    <a:pt x="2109" y="0"/>
                  </a:cubicBezTo>
                  <a:cubicBezTo>
                    <a:pt x="2116" y="53"/>
                    <a:pt x="2125" y="110"/>
                    <a:pt x="2136" y="167"/>
                  </a:cubicBezTo>
                  <a:cubicBezTo>
                    <a:pt x="2189" y="441"/>
                    <a:pt x="2277" y="731"/>
                    <a:pt x="2277" y="731"/>
                  </a:cubicBezTo>
                  <a:cubicBezTo>
                    <a:pt x="2156" y="708"/>
                    <a:pt x="2033" y="689"/>
                    <a:pt x="1910" y="674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621;p46">
              <a:extLst>
                <a:ext uri="{FF2B5EF4-FFF2-40B4-BE49-F238E27FC236}">
                  <a16:creationId xmlns:a16="http://schemas.microsoft.com/office/drawing/2014/main" id="{BAB42A73-6598-98C4-4AB0-36DF19F0C48D}"/>
                </a:ext>
              </a:extLst>
            </p:cNvPr>
            <p:cNvSpPr/>
            <p:nvPr/>
          </p:nvSpPr>
          <p:spPr>
            <a:xfrm>
              <a:off x="4429950" y="1647510"/>
              <a:ext cx="428040" cy="319680"/>
            </a:xfrm>
            <a:custGeom>
              <a:avLst/>
              <a:gdLst/>
              <a:ahLst/>
              <a:cxnLst/>
              <a:rect l="l" t="t" r="r" b="b"/>
              <a:pathLst>
                <a:path w="1189" h="888" extrusionOk="0">
                  <a:moveTo>
                    <a:pt x="1189" y="297"/>
                  </a:moveTo>
                  <a:cubicBezTo>
                    <a:pt x="1179" y="423"/>
                    <a:pt x="1146" y="546"/>
                    <a:pt x="1104" y="658"/>
                  </a:cubicBezTo>
                  <a:cubicBezTo>
                    <a:pt x="1072" y="742"/>
                    <a:pt x="1035" y="819"/>
                    <a:pt x="998" y="888"/>
                  </a:cubicBezTo>
                  <a:cubicBezTo>
                    <a:pt x="1047" y="629"/>
                    <a:pt x="979" y="380"/>
                    <a:pt x="979" y="380"/>
                  </a:cubicBezTo>
                  <a:cubicBezTo>
                    <a:pt x="979" y="380"/>
                    <a:pt x="923" y="367"/>
                    <a:pt x="852" y="328"/>
                  </a:cubicBezTo>
                  <a:cubicBezTo>
                    <a:pt x="716" y="253"/>
                    <a:pt x="550" y="249"/>
                    <a:pt x="409" y="317"/>
                  </a:cubicBezTo>
                  <a:cubicBezTo>
                    <a:pt x="255" y="390"/>
                    <a:pt x="89" y="430"/>
                    <a:pt x="11" y="446"/>
                  </a:cubicBezTo>
                  <a:cubicBezTo>
                    <a:pt x="5" y="407"/>
                    <a:pt x="1" y="367"/>
                    <a:pt x="0" y="324"/>
                  </a:cubicBezTo>
                  <a:cubicBezTo>
                    <a:pt x="221" y="273"/>
                    <a:pt x="477" y="157"/>
                    <a:pt x="620" y="54"/>
                  </a:cubicBezTo>
                  <a:cubicBezTo>
                    <a:pt x="646" y="35"/>
                    <a:pt x="668" y="17"/>
                    <a:pt x="685" y="0"/>
                  </a:cubicBezTo>
                  <a:cubicBezTo>
                    <a:pt x="716" y="125"/>
                    <a:pt x="1066" y="280"/>
                    <a:pt x="1189" y="297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622;p46">
              <a:extLst>
                <a:ext uri="{FF2B5EF4-FFF2-40B4-BE49-F238E27FC236}">
                  <a16:creationId xmlns:a16="http://schemas.microsoft.com/office/drawing/2014/main" id="{08EC95EB-AC8D-3BB0-923E-82E06AFB7C92}"/>
                </a:ext>
              </a:extLst>
            </p:cNvPr>
            <p:cNvSpPr/>
            <p:nvPr/>
          </p:nvSpPr>
          <p:spPr>
            <a:xfrm>
              <a:off x="4260750" y="3038550"/>
              <a:ext cx="47880" cy="59400"/>
            </a:xfrm>
            <a:custGeom>
              <a:avLst/>
              <a:gdLst/>
              <a:ahLst/>
              <a:cxnLst/>
              <a:rect l="l" t="t" r="r" b="b"/>
              <a:pathLst>
                <a:path w="133" h="165" extrusionOk="0">
                  <a:moveTo>
                    <a:pt x="133" y="27"/>
                  </a:moveTo>
                  <a:cubicBezTo>
                    <a:pt x="130" y="43"/>
                    <a:pt x="126" y="65"/>
                    <a:pt x="121" y="92"/>
                  </a:cubicBezTo>
                  <a:cubicBezTo>
                    <a:pt x="117" y="113"/>
                    <a:pt x="112" y="138"/>
                    <a:pt x="107" y="165"/>
                  </a:cubicBezTo>
                  <a:cubicBezTo>
                    <a:pt x="3" y="92"/>
                    <a:pt x="0" y="0"/>
                    <a:pt x="0" y="0"/>
                  </a:cubicBezTo>
                  <a:cubicBezTo>
                    <a:pt x="44" y="10"/>
                    <a:pt x="88" y="19"/>
                    <a:pt x="133" y="27"/>
                  </a:cubicBezTo>
                  <a:close/>
                </a:path>
              </a:pathLst>
            </a:custGeom>
            <a:solidFill>
              <a:srgbClr val="8B7383"/>
            </a:solidFill>
            <a:ln>
              <a:noFill/>
            </a:ln>
          </p:spPr>
          <p:txBody>
            <a:bodyPr spcFirstLastPara="1" wrap="square" lIns="90000" tIns="14400" rIns="90000" bIns="14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23;p46">
              <a:extLst>
                <a:ext uri="{FF2B5EF4-FFF2-40B4-BE49-F238E27FC236}">
                  <a16:creationId xmlns:a16="http://schemas.microsoft.com/office/drawing/2014/main" id="{8A2BE902-2197-8C5D-C249-4B148560D508}"/>
                </a:ext>
              </a:extLst>
            </p:cNvPr>
            <p:cNvSpPr/>
            <p:nvPr/>
          </p:nvSpPr>
          <p:spPr>
            <a:xfrm>
              <a:off x="5063550" y="3009390"/>
              <a:ext cx="63720" cy="64080"/>
            </a:xfrm>
            <a:custGeom>
              <a:avLst/>
              <a:gdLst/>
              <a:ahLst/>
              <a:cxnLst/>
              <a:rect l="l" t="t" r="r" b="b"/>
              <a:pathLst>
                <a:path w="177" h="178" extrusionOk="0">
                  <a:moveTo>
                    <a:pt x="177" y="3"/>
                  </a:moveTo>
                  <a:cubicBezTo>
                    <a:pt x="177" y="3"/>
                    <a:pt x="157" y="125"/>
                    <a:pt x="27" y="178"/>
                  </a:cubicBezTo>
                  <a:cubicBezTo>
                    <a:pt x="16" y="121"/>
                    <a:pt x="7" y="64"/>
                    <a:pt x="0" y="11"/>
                  </a:cubicBezTo>
                  <a:cubicBezTo>
                    <a:pt x="79" y="1"/>
                    <a:pt x="140" y="-3"/>
                    <a:pt x="177" y="3"/>
                  </a:cubicBezTo>
                  <a:close/>
                </a:path>
              </a:pathLst>
            </a:custGeom>
            <a:solidFill>
              <a:srgbClr val="8B7383"/>
            </a:solidFill>
            <a:ln>
              <a:noFill/>
            </a:ln>
          </p:spPr>
          <p:txBody>
            <a:bodyPr spcFirstLastPara="1" wrap="square" lIns="90000" tIns="19075" rIns="90000" bIns="19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24;p46">
              <a:extLst>
                <a:ext uri="{FF2B5EF4-FFF2-40B4-BE49-F238E27FC236}">
                  <a16:creationId xmlns:a16="http://schemas.microsoft.com/office/drawing/2014/main" id="{BCFFA114-E0DA-9455-A10A-9E2630897F6A}"/>
                </a:ext>
              </a:extLst>
            </p:cNvPr>
            <p:cNvSpPr/>
            <p:nvPr/>
          </p:nvSpPr>
          <p:spPr>
            <a:xfrm>
              <a:off x="4608150" y="1982670"/>
              <a:ext cx="92160" cy="22320"/>
            </a:xfrm>
            <a:custGeom>
              <a:avLst/>
              <a:gdLst/>
              <a:ahLst/>
              <a:cxnLst/>
              <a:rect l="l" t="t" r="r" b="b"/>
              <a:pathLst>
                <a:path w="256" h="62" extrusionOk="0">
                  <a:moveTo>
                    <a:pt x="0" y="36"/>
                  </a:moveTo>
                  <a:cubicBezTo>
                    <a:pt x="0" y="36"/>
                    <a:pt x="133" y="-32"/>
                    <a:pt x="256" y="18"/>
                  </a:cubicBezTo>
                  <a:lnTo>
                    <a:pt x="244" y="62"/>
                  </a:lnTo>
                  <a:cubicBezTo>
                    <a:pt x="244" y="62"/>
                    <a:pt x="160" y="2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25;p46">
              <a:extLst>
                <a:ext uri="{FF2B5EF4-FFF2-40B4-BE49-F238E27FC236}">
                  <a16:creationId xmlns:a16="http://schemas.microsoft.com/office/drawing/2014/main" id="{6F503A84-51A7-6BB6-A5A4-A4AABF11A5F1}"/>
                </a:ext>
              </a:extLst>
            </p:cNvPr>
            <p:cNvSpPr/>
            <p:nvPr/>
          </p:nvSpPr>
          <p:spPr>
            <a:xfrm>
              <a:off x="4600590" y="1926510"/>
              <a:ext cx="75600" cy="19080"/>
            </a:xfrm>
            <a:custGeom>
              <a:avLst/>
              <a:gdLst/>
              <a:ahLst/>
              <a:cxnLst/>
              <a:rect l="l" t="t" r="r" b="b"/>
              <a:pathLst>
                <a:path w="210" h="53" extrusionOk="0">
                  <a:moveTo>
                    <a:pt x="0" y="13"/>
                  </a:moveTo>
                  <a:cubicBezTo>
                    <a:pt x="35" y="27"/>
                    <a:pt x="71" y="41"/>
                    <a:pt x="108" y="43"/>
                  </a:cubicBezTo>
                  <a:cubicBezTo>
                    <a:pt x="126" y="43"/>
                    <a:pt x="144" y="36"/>
                    <a:pt x="161" y="28"/>
                  </a:cubicBezTo>
                  <a:cubicBezTo>
                    <a:pt x="178" y="20"/>
                    <a:pt x="194" y="11"/>
                    <a:pt x="210" y="0"/>
                  </a:cubicBezTo>
                  <a:cubicBezTo>
                    <a:pt x="197" y="14"/>
                    <a:pt x="182" y="26"/>
                    <a:pt x="165" y="35"/>
                  </a:cubicBezTo>
                  <a:cubicBezTo>
                    <a:pt x="148" y="45"/>
                    <a:pt x="129" y="52"/>
                    <a:pt x="108" y="53"/>
                  </a:cubicBezTo>
                  <a:cubicBezTo>
                    <a:pt x="69" y="51"/>
                    <a:pt x="32" y="34"/>
                    <a:pt x="0" y="13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26;p46">
              <a:extLst>
                <a:ext uri="{FF2B5EF4-FFF2-40B4-BE49-F238E27FC236}">
                  <a16:creationId xmlns:a16="http://schemas.microsoft.com/office/drawing/2014/main" id="{6E6E8EE9-ECB3-306B-A6BE-2AB363C95851}"/>
                </a:ext>
              </a:extLst>
            </p:cNvPr>
            <p:cNvSpPr/>
            <p:nvPr/>
          </p:nvSpPr>
          <p:spPr>
            <a:xfrm>
              <a:off x="4637310" y="1783230"/>
              <a:ext cx="11160" cy="149040"/>
            </a:xfrm>
            <a:custGeom>
              <a:avLst/>
              <a:gdLst/>
              <a:ahLst/>
              <a:cxnLst/>
              <a:rect l="l" t="t" r="r" b="b"/>
              <a:pathLst>
                <a:path w="31" h="414" extrusionOk="0">
                  <a:moveTo>
                    <a:pt x="27" y="414"/>
                  </a:moveTo>
                  <a:cubicBezTo>
                    <a:pt x="25" y="414"/>
                    <a:pt x="24" y="413"/>
                    <a:pt x="24" y="411"/>
                  </a:cubicBezTo>
                  <a:lnTo>
                    <a:pt x="0" y="4"/>
                  </a:lnTo>
                  <a:cubicBezTo>
                    <a:pt x="0" y="2"/>
                    <a:pt x="1" y="1"/>
                    <a:pt x="3" y="0"/>
                  </a:cubicBezTo>
                  <a:cubicBezTo>
                    <a:pt x="5" y="0"/>
                    <a:pt x="6" y="2"/>
                    <a:pt x="7" y="3"/>
                  </a:cubicBezTo>
                  <a:lnTo>
                    <a:pt x="31" y="411"/>
                  </a:lnTo>
                  <a:cubicBezTo>
                    <a:pt x="31" y="413"/>
                    <a:pt x="29" y="414"/>
                    <a:pt x="27" y="414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627;p46">
              <a:extLst>
                <a:ext uri="{FF2B5EF4-FFF2-40B4-BE49-F238E27FC236}">
                  <a16:creationId xmlns:a16="http://schemas.microsoft.com/office/drawing/2014/main" id="{68057FB2-F266-F01C-B0A0-5563F602DCB0}"/>
                </a:ext>
              </a:extLst>
            </p:cNvPr>
            <p:cNvSpPr/>
            <p:nvPr/>
          </p:nvSpPr>
          <p:spPr>
            <a:xfrm>
              <a:off x="4691670" y="1779630"/>
              <a:ext cx="72000" cy="10440"/>
            </a:xfrm>
            <a:custGeom>
              <a:avLst/>
              <a:gdLst/>
              <a:ahLst/>
              <a:cxnLst/>
              <a:rect l="l" t="t" r="r" b="b"/>
              <a:pathLst>
                <a:path w="200" h="29" extrusionOk="0">
                  <a:moveTo>
                    <a:pt x="0" y="23"/>
                  </a:moveTo>
                  <a:cubicBezTo>
                    <a:pt x="59" y="23"/>
                    <a:pt x="117" y="14"/>
                    <a:pt x="175" y="4"/>
                  </a:cubicBezTo>
                  <a:cubicBezTo>
                    <a:pt x="183" y="3"/>
                    <a:pt x="191" y="1"/>
                    <a:pt x="200" y="0"/>
                  </a:cubicBezTo>
                  <a:cubicBezTo>
                    <a:pt x="140" y="24"/>
                    <a:pt x="63" y="37"/>
                    <a:pt x="0" y="23"/>
                  </a:cubicBezTo>
                  <a:close/>
                </a:path>
              </a:pathLst>
            </a:custGeom>
            <a:solidFill>
              <a:srgbClr val="43384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628;p46">
              <a:extLst>
                <a:ext uri="{FF2B5EF4-FFF2-40B4-BE49-F238E27FC236}">
                  <a16:creationId xmlns:a16="http://schemas.microsoft.com/office/drawing/2014/main" id="{D10467C0-0A4D-9BA0-8D43-6522CF95BCD4}"/>
                </a:ext>
              </a:extLst>
            </p:cNvPr>
            <p:cNvSpPr/>
            <p:nvPr/>
          </p:nvSpPr>
          <p:spPr>
            <a:xfrm>
              <a:off x="4516710" y="1802310"/>
              <a:ext cx="60480" cy="10080"/>
            </a:xfrm>
            <a:custGeom>
              <a:avLst/>
              <a:gdLst/>
              <a:ahLst/>
              <a:cxnLst/>
              <a:rect l="l" t="t" r="r" b="b"/>
              <a:pathLst>
                <a:path w="168" h="28" extrusionOk="0">
                  <a:moveTo>
                    <a:pt x="0" y="22"/>
                  </a:moveTo>
                  <a:cubicBezTo>
                    <a:pt x="50" y="23"/>
                    <a:pt x="99" y="12"/>
                    <a:pt x="148" y="3"/>
                  </a:cubicBezTo>
                  <a:cubicBezTo>
                    <a:pt x="174" y="-2"/>
                    <a:pt x="174" y="-2"/>
                    <a:pt x="149" y="8"/>
                  </a:cubicBezTo>
                  <a:cubicBezTo>
                    <a:pt x="119" y="19"/>
                    <a:pt x="87" y="26"/>
                    <a:pt x="54" y="28"/>
                  </a:cubicBezTo>
                  <a:cubicBezTo>
                    <a:pt x="36" y="28"/>
                    <a:pt x="17" y="28"/>
                    <a:pt x="0" y="22"/>
                  </a:cubicBezTo>
                  <a:close/>
                </a:path>
              </a:pathLst>
            </a:custGeom>
            <a:solidFill>
              <a:srgbClr val="43384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629;p46">
              <a:extLst>
                <a:ext uri="{FF2B5EF4-FFF2-40B4-BE49-F238E27FC236}">
                  <a16:creationId xmlns:a16="http://schemas.microsoft.com/office/drawing/2014/main" id="{6F0A0F1E-0C72-137E-3CE1-5862D1643C20}"/>
                </a:ext>
              </a:extLst>
            </p:cNvPr>
            <p:cNvSpPr/>
            <p:nvPr/>
          </p:nvSpPr>
          <p:spPr>
            <a:xfrm>
              <a:off x="4664310" y="1709070"/>
              <a:ext cx="118080" cy="40680"/>
            </a:xfrm>
            <a:custGeom>
              <a:avLst/>
              <a:gdLst/>
              <a:ahLst/>
              <a:cxnLst/>
              <a:rect l="l" t="t" r="r" b="b"/>
              <a:pathLst>
                <a:path w="328" h="113" extrusionOk="0">
                  <a:moveTo>
                    <a:pt x="0" y="11"/>
                  </a:moveTo>
                  <a:cubicBezTo>
                    <a:pt x="-1" y="28"/>
                    <a:pt x="-1" y="55"/>
                    <a:pt x="6" y="78"/>
                  </a:cubicBezTo>
                  <a:cubicBezTo>
                    <a:pt x="7" y="80"/>
                    <a:pt x="9" y="83"/>
                    <a:pt x="12" y="84"/>
                  </a:cubicBezTo>
                  <a:cubicBezTo>
                    <a:pt x="51" y="105"/>
                    <a:pt x="191" y="113"/>
                    <a:pt x="314" y="113"/>
                  </a:cubicBezTo>
                  <a:cubicBezTo>
                    <a:pt x="320" y="113"/>
                    <a:pt x="325" y="109"/>
                    <a:pt x="326" y="102"/>
                  </a:cubicBezTo>
                  <a:lnTo>
                    <a:pt x="328" y="49"/>
                  </a:lnTo>
                  <a:cubicBezTo>
                    <a:pt x="328" y="43"/>
                    <a:pt x="323" y="37"/>
                    <a:pt x="317" y="37"/>
                  </a:cubicBezTo>
                  <a:cubicBezTo>
                    <a:pt x="265" y="34"/>
                    <a:pt x="88" y="22"/>
                    <a:pt x="16" y="1"/>
                  </a:cubicBezTo>
                  <a:cubicBezTo>
                    <a:pt x="8" y="-1"/>
                    <a:pt x="1" y="4"/>
                    <a:pt x="0" y="11"/>
                  </a:cubicBezTo>
                  <a:close/>
                </a:path>
              </a:pathLst>
            </a:custGeom>
            <a:solidFill>
              <a:srgbClr val="594B68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630;p46">
              <a:extLst>
                <a:ext uri="{FF2B5EF4-FFF2-40B4-BE49-F238E27FC236}">
                  <a16:creationId xmlns:a16="http://schemas.microsoft.com/office/drawing/2014/main" id="{216EF706-3C96-CC55-2D67-DB29E68FDE56}"/>
                </a:ext>
              </a:extLst>
            </p:cNvPr>
            <p:cNvSpPr/>
            <p:nvPr/>
          </p:nvSpPr>
          <p:spPr>
            <a:xfrm>
              <a:off x="4460190" y="1729590"/>
              <a:ext cx="116640" cy="56880"/>
            </a:xfrm>
            <a:custGeom>
              <a:avLst/>
              <a:gdLst/>
              <a:ahLst/>
              <a:cxnLst/>
              <a:rect l="l" t="t" r="r" b="b"/>
              <a:pathLst>
                <a:path w="324" h="158" extrusionOk="0">
                  <a:moveTo>
                    <a:pt x="317" y="9"/>
                  </a:moveTo>
                  <a:cubicBezTo>
                    <a:pt x="321" y="25"/>
                    <a:pt x="326" y="52"/>
                    <a:pt x="322" y="75"/>
                  </a:cubicBezTo>
                  <a:cubicBezTo>
                    <a:pt x="322" y="78"/>
                    <a:pt x="320" y="81"/>
                    <a:pt x="318" y="82"/>
                  </a:cubicBezTo>
                  <a:cubicBezTo>
                    <a:pt x="282" y="109"/>
                    <a:pt x="146" y="138"/>
                    <a:pt x="25" y="158"/>
                  </a:cubicBezTo>
                  <a:cubicBezTo>
                    <a:pt x="18" y="159"/>
                    <a:pt x="12" y="155"/>
                    <a:pt x="11" y="149"/>
                  </a:cubicBezTo>
                  <a:lnTo>
                    <a:pt x="0" y="96"/>
                  </a:lnTo>
                  <a:cubicBezTo>
                    <a:pt x="-1" y="90"/>
                    <a:pt x="3" y="84"/>
                    <a:pt x="9" y="83"/>
                  </a:cubicBezTo>
                  <a:cubicBezTo>
                    <a:pt x="59" y="72"/>
                    <a:pt x="233" y="33"/>
                    <a:pt x="301" y="1"/>
                  </a:cubicBezTo>
                  <a:cubicBezTo>
                    <a:pt x="308" y="-2"/>
                    <a:pt x="316" y="1"/>
                    <a:pt x="317" y="9"/>
                  </a:cubicBezTo>
                  <a:close/>
                </a:path>
              </a:pathLst>
            </a:custGeom>
            <a:solidFill>
              <a:srgbClr val="594B68"/>
            </a:solidFill>
            <a:ln>
              <a:noFill/>
            </a:ln>
          </p:spPr>
          <p:txBody>
            <a:bodyPr spcFirstLastPara="1" wrap="square" lIns="90000" tIns="11875" rIns="90000" bIns="11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631;p46">
              <a:extLst>
                <a:ext uri="{FF2B5EF4-FFF2-40B4-BE49-F238E27FC236}">
                  <a16:creationId xmlns:a16="http://schemas.microsoft.com/office/drawing/2014/main" id="{DF4FB07C-DCD1-81CF-1E47-156B789EE441}"/>
                </a:ext>
              </a:extLst>
            </p:cNvPr>
            <p:cNvSpPr/>
            <p:nvPr/>
          </p:nvSpPr>
          <p:spPr>
            <a:xfrm>
              <a:off x="4423470" y="1784670"/>
              <a:ext cx="109800" cy="203040"/>
            </a:xfrm>
            <a:custGeom>
              <a:avLst/>
              <a:gdLst/>
              <a:ahLst/>
              <a:cxnLst/>
              <a:rect l="l" t="t" r="r" b="b"/>
              <a:pathLst>
                <a:path w="305" h="564" extrusionOk="0">
                  <a:moveTo>
                    <a:pt x="291" y="84"/>
                  </a:moveTo>
                  <a:cubicBezTo>
                    <a:pt x="264" y="117"/>
                    <a:pt x="204" y="189"/>
                    <a:pt x="175" y="233"/>
                  </a:cubicBezTo>
                  <a:cubicBezTo>
                    <a:pt x="151" y="293"/>
                    <a:pt x="121" y="564"/>
                    <a:pt x="121" y="564"/>
                  </a:cubicBezTo>
                  <a:cubicBezTo>
                    <a:pt x="94" y="529"/>
                    <a:pt x="64" y="501"/>
                    <a:pt x="35" y="479"/>
                  </a:cubicBezTo>
                  <a:cubicBezTo>
                    <a:pt x="23" y="470"/>
                    <a:pt x="11" y="462"/>
                    <a:pt x="0" y="455"/>
                  </a:cubicBezTo>
                  <a:cubicBezTo>
                    <a:pt x="19" y="369"/>
                    <a:pt x="57" y="205"/>
                    <a:pt x="80" y="163"/>
                  </a:cubicBezTo>
                  <a:cubicBezTo>
                    <a:pt x="107" y="114"/>
                    <a:pt x="180" y="53"/>
                    <a:pt x="235" y="9"/>
                  </a:cubicBezTo>
                  <a:cubicBezTo>
                    <a:pt x="247" y="0"/>
                    <a:pt x="262" y="-2"/>
                    <a:pt x="275" y="2"/>
                  </a:cubicBezTo>
                  <a:cubicBezTo>
                    <a:pt x="287" y="5"/>
                    <a:pt x="297" y="14"/>
                    <a:pt x="302" y="26"/>
                  </a:cubicBezTo>
                  <a:cubicBezTo>
                    <a:pt x="302" y="27"/>
                    <a:pt x="303" y="28"/>
                    <a:pt x="303" y="30"/>
                  </a:cubicBezTo>
                  <a:cubicBezTo>
                    <a:pt x="309" y="48"/>
                    <a:pt x="304" y="69"/>
                    <a:pt x="291" y="84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32;p46">
              <a:extLst>
                <a:ext uri="{FF2B5EF4-FFF2-40B4-BE49-F238E27FC236}">
                  <a16:creationId xmlns:a16="http://schemas.microsoft.com/office/drawing/2014/main" id="{58B9D9FC-FCD3-8D03-2A58-DAFE73E3C212}"/>
                </a:ext>
              </a:extLst>
            </p:cNvPr>
            <p:cNvSpPr/>
            <p:nvPr/>
          </p:nvSpPr>
          <p:spPr>
            <a:xfrm>
              <a:off x="4378830" y="1761270"/>
              <a:ext cx="134640" cy="187200"/>
            </a:xfrm>
            <a:custGeom>
              <a:avLst/>
              <a:gdLst/>
              <a:ahLst/>
              <a:cxnLst/>
              <a:rect l="l" t="t" r="r" b="b"/>
              <a:pathLst>
                <a:path w="374" h="520" extrusionOk="0">
                  <a:moveTo>
                    <a:pt x="366" y="24"/>
                  </a:moveTo>
                  <a:cubicBezTo>
                    <a:pt x="379" y="39"/>
                    <a:pt x="375" y="62"/>
                    <a:pt x="359" y="74"/>
                  </a:cubicBezTo>
                  <a:lnTo>
                    <a:pt x="359" y="74"/>
                  </a:lnTo>
                  <a:cubicBezTo>
                    <a:pt x="304" y="118"/>
                    <a:pt x="231" y="179"/>
                    <a:pt x="204" y="228"/>
                  </a:cubicBezTo>
                  <a:cubicBezTo>
                    <a:pt x="181" y="270"/>
                    <a:pt x="143" y="434"/>
                    <a:pt x="124" y="520"/>
                  </a:cubicBezTo>
                  <a:cubicBezTo>
                    <a:pt x="82" y="496"/>
                    <a:pt x="40" y="482"/>
                    <a:pt x="0" y="476"/>
                  </a:cubicBezTo>
                  <a:cubicBezTo>
                    <a:pt x="17" y="417"/>
                    <a:pt x="56" y="280"/>
                    <a:pt x="100" y="176"/>
                  </a:cubicBezTo>
                  <a:cubicBezTo>
                    <a:pt x="151" y="120"/>
                    <a:pt x="256" y="42"/>
                    <a:pt x="307" y="7"/>
                  </a:cubicBezTo>
                  <a:cubicBezTo>
                    <a:pt x="323" y="-4"/>
                    <a:pt x="345" y="-2"/>
                    <a:pt x="357" y="13"/>
                  </a:cubicBezTo>
                  <a:lnTo>
                    <a:pt x="366" y="24"/>
                  </a:ln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633;p46">
              <a:extLst>
                <a:ext uri="{FF2B5EF4-FFF2-40B4-BE49-F238E27FC236}">
                  <a16:creationId xmlns:a16="http://schemas.microsoft.com/office/drawing/2014/main" id="{2C3EFBE3-6182-665E-98C1-CBD669F8B04C}"/>
                </a:ext>
              </a:extLst>
            </p:cNvPr>
            <p:cNvSpPr/>
            <p:nvPr/>
          </p:nvSpPr>
          <p:spPr>
            <a:xfrm>
              <a:off x="4676550" y="1401630"/>
              <a:ext cx="336600" cy="897120"/>
            </a:xfrm>
            <a:custGeom>
              <a:avLst/>
              <a:gdLst/>
              <a:ahLst/>
              <a:cxnLst/>
              <a:rect l="l" t="t" r="r" b="b"/>
              <a:pathLst>
                <a:path w="935" h="2492" extrusionOk="0">
                  <a:moveTo>
                    <a:pt x="887" y="2492"/>
                  </a:moveTo>
                  <a:cubicBezTo>
                    <a:pt x="790" y="2491"/>
                    <a:pt x="694" y="2477"/>
                    <a:pt x="603" y="2453"/>
                  </a:cubicBezTo>
                  <a:cubicBezTo>
                    <a:pt x="376" y="2393"/>
                    <a:pt x="239" y="2169"/>
                    <a:pt x="292" y="1947"/>
                  </a:cubicBezTo>
                  <a:cubicBezTo>
                    <a:pt x="374" y="1602"/>
                    <a:pt x="386" y="1144"/>
                    <a:pt x="294" y="999"/>
                  </a:cubicBezTo>
                  <a:cubicBezTo>
                    <a:pt x="21" y="899"/>
                    <a:pt x="0" y="683"/>
                    <a:pt x="0" y="683"/>
                  </a:cubicBezTo>
                  <a:cubicBezTo>
                    <a:pt x="418" y="354"/>
                    <a:pt x="438" y="231"/>
                    <a:pt x="294" y="0"/>
                  </a:cubicBezTo>
                  <a:cubicBezTo>
                    <a:pt x="755" y="157"/>
                    <a:pt x="848" y="590"/>
                    <a:pt x="898" y="885"/>
                  </a:cubicBezTo>
                  <a:cubicBezTo>
                    <a:pt x="947" y="1180"/>
                    <a:pt x="950" y="2204"/>
                    <a:pt x="887" y="24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634;p46">
              <a:extLst>
                <a:ext uri="{FF2B5EF4-FFF2-40B4-BE49-F238E27FC236}">
                  <a16:creationId xmlns:a16="http://schemas.microsoft.com/office/drawing/2014/main" id="{911E8E06-5C48-4EAD-B0AF-9B4F70A51770}"/>
                </a:ext>
              </a:extLst>
            </p:cNvPr>
            <p:cNvSpPr/>
            <p:nvPr/>
          </p:nvSpPr>
          <p:spPr>
            <a:xfrm>
              <a:off x="4337070" y="1727430"/>
              <a:ext cx="127080" cy="205560"/>
            </a:xfrm>
            <a:custGeom>
              <a:avLst/>
              <a:gdLst/>
              <a:ahLst/>
              <a:cxnLst/>
              <a:rect l="l" t="t" r="r" b="b"/>
              <a:pathLst>
                <a:path w="353" h="571" extrusionOk="0">
                  <a:moveTo>
                    <a:pt x="353" y="50"/>
                  </a:moveTo>
                  <a:cubicBezTo>
                    <a:pt x="353" y="66"/>
                    <a:pt x="346" y="81"/>
                    <a:pt x="333" y="92"/>
                  </a:cubicBezTo>
                  <a:lnTo>
                    <a:pt x="140" y="256"/>
                  </a:lnTo>
                  <a:lnTo>
                    <a:pt x="116" y="570"/>
                  </a:lnTo>
                  <a:cubicBezTo>
                    <a:pt x="86" y="565"/>
                    <a:pt x="57" y="565"/>
                    <a:pt x="30" y="567"/>
                  </a:cubicBezTo>
                  <a:cubicBezTo>
                    <a:pt x="20" y="568"/>
                    <a:pt x="10" y="569"/>
                    <a:pt x="0" y="571"/>
                  </a:cubicBezTo>
                  <a:cubicBezTo>
                    <a:pt x="6" y="452"/>
                    <a:pt x="17" y="308"/>
                    <a:pt x="22" y="234"/>
                  </a:cubicBezTo>
                  <a:cubicBezTo>
                    <a:pt x="25" y="204"/>
                    <a:pt x="41" y="176"/>
                    <a:pt x="67" y="158"/>
                  </a:cubicBezTo>
                  <a:lnTo>
                    <a:pt x="263" y="21"/>
                  </a:lnTo>
                  <a:lnTo>
                    <a:pt x="280" y="8"/>
                  </a:lnTo>
                  <a:cubicBezTo>
                    <a:pt x="300" y="-6"/>
                    <a:pt x="328" y="-1"/>
                    <a:pt x="342" y="18"/>
                  </a:cubicBezTo>
                  <a:cubicBezTo>
                    <a:pt x="349" y="28"/>
                    <a:pt x="353" y="39"/>
                    <a:pt x="353" y="50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635;p46">
              <a:extLst>
                <a:ext uri="{FF2B5EF4-FFF2-40B4-BE49-F238E27FC236}">
                  <a16:creationId xmlns:a16="http://schemas.microsoft.com/office/drawing/2014/main" id="{A51BEEFB-F8D2-3EDB-28F4-7496830BD359}"/>
                </a:ext>
              </a:extLst>
            </p:cNvPr>
            <p:cNvSpPr/>
            <p:nvPr/>
          </p:nvSpPr>
          <p:spPr>
            <a:xfrm>
              <a:off x="4296390" y="1710150"/>
              <a:ext cx="128880" cy="235800"/>
            </a:xfrm>
            <a:custGeom>
              <a:avLst/>
              <a:gdLst/>
              <a:ahLst/>
              <a:cxnLst/>
              <a:rect l="l" t="t" r="r" b="b"/>
              <a:pathLst>
                <a:path w="358" h="655" extrusionOk="0">
                  <a:moveTo>
                    <a:pt x="351" y="18"/>
                  </a:moveTo>
                  <a:cubicBezTo>
                    <a:pt x="365" y="47"/>
                    <a:pt x="356" y="83"/>
                    <a:pt x="329" y="101"/>
                  </a:cubicBezTo>
                  <a:lnTo>
                    <a:pt x="180" y="206"/>
                  </a:lnTo>
                  <a:cubicBezTo>
                    <a:pt x="154" y="224"/>
                    <a:pt x="138" y="252"/>
                    <a:pt x="135" y="282"/>
                  </a:cubicBezTo>
                  <a:cubicBezTo>
                    <a:pt x="130" y="356"/>
                    <a:pt x="119" y="500"/>
                    <a:pt x="113" y="619"/>
                  </a:cubicBezTo>
                  <a:cubicBezTo>
                    <a:pt x="46" y="630"/>
                    <a:pt x="0" y="655"/>
                    <a:pt x="0" y="655"/>
                  </a:cubicBezTo>
                  <a:lnTo>
                    <a:pt x="33" y="278"/>
                  </a:lnTo>
                  <a:cubicBezTo>
                    <a:pt x="36" y="233"/>
                    <a:pt x="59" y="191"/>
                    <a:pt x="96" y="163"/>
                  </a:cubicBezTo>
                  <a:lnTo>
                    <a:pt x="300" y="7"/>
                  </a:lnTo>
                  <a:cubicBezTo>
                    <a:pt x="317" y="-6"/>
                    <a:pt x="342" y="0"/>
                    <a:pt x="351" y="18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36;p46">
              <a:extLst>
                <a:ext uri="{FF2B5EF4-FFF2-40B4-BE49-F238E27FC236}">
                  <a16:creationId xmlns:a16="http://schemas.microsoft.com/office/drawing/2014/main" id="{E2BF9DEF-F5C0-3225-04CB-04F96A16F286}"/>
                </a:ext>
              </a:extLst>
            </p:cNvPr>
            <p:cNvSpPr/>
            <p:nvPr/>
          </p:nvSpPr>
          <p:spPr>
            <a:xfrm>
              <a:off x="4858350" y="1872870"/>
              <a:ext cx="428760" cy="851760"/>
            </a:xfrm>
            <a:custGeom>
              <a:avLst/>
              <a:gdLst/>
              <a:ahLst/>
              <a:cxnLst/>
              <a:rect l="l" t="t" r="r" b="b"/>
              <a:pathLst>
                <a:path w="1191" h="2366" extrusionOk="0">
                  <a:moveTo>
                    <a:pt x="1089" y="2351"/>
                  </a:moveTo>
                  <a:cubicBezTo>
                    <a:pt x="1009" y="2377"/>
                    <a:pt x="802" y="2387"/>
                    <a:pt x="680" y="2227"/>
                  </a:cubicBezTo>
                  <a:cubicBezTo>
                    <a:pt x="657" y="2197"/>
                    <a:pt x="637" y="2162"/>
                    <a:pt x="622" y="2119"/>
                  </a:cubicBezTo>
                  <a:cubicBezTo>
                    <a:pt x="581" y="2008"/>
                    <a:pt x="491" y="1769"/>
                    <a:pt x="395" y="1511"/>
                  </a:cubicBezTo>
                  <a:cubicBezTo>
                    <a:pt x="258" y="1143"/>
                    <a:pt x="107" y="738"/>
                    <a:pt x="64" y="622"/>
                  </a:cubicBezTo>
                  <a:cubicBezTo>
                    <a:pt x="-8" y="425"/>
                    <a:pt x="0" y="197"/>
                    <a:pt x="0" y="197"/>
                  </a:cubicBezTo>
                  <a:cubicBezTo>
                    <a:pt x="0" y="197"/>
                    <a:pt x="62" y="124"/>
                    <a:pt x="129" y="68"/>
                  </a:cubicBezTo>
                  <a:cubicBezTo>
                    <a:pt x="131" y="66"/>
                    <a:pt x="133" y="65"/>
                    <a:pt x="135" y="63"/>
                  </a:cubicBezTo>
                  <a:cubicBezTo>
                    <a:pt x="165" y="39"/>
                    <a:pt x="196" y="18"/>
                    <a:pt x="223" y="8"/>
                  </a:cubicBezTo>
                  <a:cubicBezTo>
                    <a:pt x="226" y="7"/>
                    <a:pt x="229" y="6"/>
                    <a:pt x="232" y="5"/>
                  </a:cubicBezTo>
                  <a:cubicBezTo>
                    <a:pt x="238" y="3"/>
                    <a:pt x="245" y="2"/>
                    <a:pt x="252" y="1"/>
                  </a:cubicBezTo>
                  <a:cubicBezTo>
                    <a:pt x="272" y="-1"/>
                    <a:pt x="294" y="1"/>
                    <a:pt x="315" y="7"/>
                  </a:cubicBezTo>
                  <a:cubicBezTo>
                    <a:pt x="329" y="11"/>
                    <a:pt x="343" y="16"/>
                    <a:pt x="356" y="22"/>
                  </a:cubicBezTo>
                  <a:cubicBezTo>
                    <a:pt x="404" y="42"/>
                    <a:pt x="440" y="71"/>
                    <a:pt x="440" y="71"/>
                  </a:cubicBezTo>
                  <a:lnTo>
                    <a:pt x="448" y="515"/>
                  </a:lnTo>
                  <a:cubicBezTo>
                    <a:pt x="453" y="528"/>
                    <a:pt x="457" y="540"/>
                    <a:pt x="462" y="553"/>
                  </a:cubicBezTo>
                  <a:cubicBezTo>
                    <a:pt x="559" y="828"/>
                    <a:pt x="686" y="1093"/>
                    <a:pt x="806" y="1321"/>
                  </a:cubicBezTo>
                  <a:cubicBezTo>
                    <a:pt x="825" y="1358"/>
                    <a:pt x="844" y="1393"/>
                    <a:pt x="863" y="1427"/>
                  </a:cubicBezTo>
                  <a:cubicBezTo>
                    <a:pt x="1021" y="1720"/>
                    <a:pt x="1155" y="1937"/>
                    <a:pt x="1175" y="2011"/>
                  </a:cubicBezTo>
                  <a:cubicBezTo>
                    <a:pt x="1178" y="2023"/>
                    <a:pt x="1180" y="2035"/>
                    <a:pt x="1182" y="2046"/>
                  </a:cubicBezTo>
                  <a:lnTo>
                    <a:pt x="1182" y="2047"/>
                  </a:lnTo>
                  <a:cubicBezTo>
                    <a:pt x="1207" y="2179"/>
                    <a:pt x="1177" y="2323"/>
                    <a:pt x="1089" y="235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37;p46">
              <a:extLst>
                <a:ext uri="{FF2B5EF4-FFF2-40B4-BE49-F238E27FC236}">
                  <a16:creationId xmlns:a16="http://schemas.microsoft.com/office/drawing/2014/main" id="{B10906C0-0215-A11B-1DF1-41142607E4BB}"/>
                </a:ext>
              </a:extLst>
            </p:cNvPr>
            <p:cNvSpPr/>
            <p:nvPr/>
          </p:nvSpPr>
          <p:spPr>
            <a:xfrm>
              <a:off x="4036470" y="1907790"/>
              <a:ext cx="288360" cy="728280"/>
            </a:xfrm>
            <a:custGeom>
              <a:avLst/>
              <a:gdLst/>
              <a:ahLst/>
              <a:cxnLst/>
              <a:rect l="l" t="t" r="r" b="b"/>
              <a:pathLst>
                <a:path w="801" h="2023" extrusionOk="0">
                  <a:moveTo>
                    <a:pt x="777" y="1370"/>
                  </a:moveTo>
                  <a:cubicBezTo>
                    <a:pt x="775" y="1403"/>
                    <a:pt x="773" y="1435"/>
                    <a:pt x="770" y="1466"/>
                  </a:cubicBezTo>
                  <a:cubicBezTo>
                    <a:pt x="722" y="1508"/>
                    <a:pt x="660" y="1560"/>
                    <a:pt x="608" y="1605"/>
                  </a:cubicBezTo>
                  <a:cubicBezTo>
                    <a:pt x="547" y="1657"/>
                    <a:pt x="499" y="1698"/>
                    <a:pt x="499" y="1698"/>
                  </a:cubicBezTo>
                  <a:lnTo>
                    <a:pt x="499" y="1698"/>
                  </a:lnTo>
                  <a:cubicBezTo>
                    <a:pt x="498" y="1698"/>
                    <a:pt x="490" y="1702"/>
                    <a:pt x="475" y="1711"/>
                  </a:cubicBezTo>
                  <a:cubicBezTo>
                    <a:pt x="379" y="1763"/>
                    <a:pt x="26" y="1964"/>
                    <a:pt x="43" y="2023"/>
                  </a:cubicBezTo>
                  <a:cubicBezTo>
                    <a:pt x="10" y="1968"/>
                    <a:pt x="-1" y="1878"/>
                    <a:pt x="0" y="1763"/>
                  </a:cubicBezTo>
                  <a:cubicBezTo>
                    <a:pt x="277" y="1800"/>
                    <a:pt x="412" y="1637"/>
                    <a:pt x="546" y="1472"/>
                  </a:cubicBezTo>
                  <a:cubicBezTo>
                    <a:pt x="656" y="1338"/>
                    <a:pt x="708" y="1166"/>
                    <a:pt x="689" y="996"/>
                  </a:cubicBezTo>
                  <a:cubicBezTo>
                    <a:pt x="633" y="494"/>
                    <a:pt x="357" y="24"/>
                    <a:pt x="357" y="24"/>
                  </a:cubicBezTo>
                  <a:cubicBezTo>
                    <a:pt x="382" y="9"/>
                    <a:pt x="410" y="2"/>
                    <a:pt x="438" y="0"/>
                  </a:cubicBezTo>
                  <a:cubicBezTo>
                    <a:pt x="443" y="0"/>
                    <a:pt x="449" y="0"/>
                    <a:pt x="454" y="0"/>
                  </a:cubicBezTo>
                  <a:cubicBezTo>
                    <a:pt x="483" y="-1"/>
                    <a:pt x="512" y="4"/>
                    <a:pt x="540" y="12"/>
                  </a:cubicBezTo>
                  <a:cubicBezTo>
                    <a:pt x="543" y="13"/>
                    <a:pt x="545" y="14"/>
                    <a:pt x="548" y="15"/>
                  </a:cubicBezTo>
                  <a:cubicBezTo>
                    <a:pt x="654" y="48"/>
                    <a:pt x="732" y="138"/>
                    <a:pt x="749" y="245"/>
                  </a:cubicBezTo>
                  <a:cubicBezTo>
                    <a:pt x="775" y="411"/>
                    <a:pt x="800" y="633"/>
                    <a:pt x="800" y="633"/>
                  </a:cubicBezTo>
                  <a:cubicBezTo>
                    <a:pt x="803" y="916"/>
                    <a:pt x="791" y="1160"/>
                    <a:pt x="777" y="1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38;p46">
              <a:extLst>
                <a:ext uri="{FF2B5EF4-FFF2-40B4-BE49-F238E27FC236}">
                  <a16:creationId xmlns:a16="http://schemas.microsoft.com/office/drawing/2014/main" id="{3ED9A873-E1C3-221B-8430-54D4F73C9948}"/>
                </a:ext>
              </a:extLst>
            </p:cNvPr>
            <p:cNvSpPr/>
            <p:nvPr/>
          </p:nvSpPr>
          <p:spPr>
            <a:xfrm>
              <a:off x="4808670" y="1714110"/>
              <a:ext cx="98280" cy="229680"/>
            </a:xfrm>
            <a:custGeom>
              <a:avLst/>
              <a:gdLst/>
              <a:ahLst/>
              <a:cxnLst/>
              <a:rect l="l" t="t" r="r" b="b"/>
              <a:pathLst>
                <a:path w="273" h="638" extrusionOk="0">
                  <a:moveTo>
                    <a:pt x="273" y="504"/>
                  </a:moveTo>
                  <a:cubicBezTo>
                    <a:pt x="271" y="506"/>
                    <a:pt x="269" y="507"/>
                    <a:pt x="267" y="509"/>
                  </a:cubicBezTo>
                  <a:cubicBezTo>
                    <a:pt x="200" y="565"/>
                    <a:pt x="138" y="638"/>
                    <a:pt x="138" y="638"/>
                  </a:cubicBezTo>
                  <a:cubicBezTo>
                    <a:pt x="138" y="638"/>
                    <a:pt x="139" y="636"/>
                    <a:pt x="139" y="632"/>
                  </a:cubicBezTo>
                  <a:cubicBezTo>
                    <a:pt x="141" y="590"/>
                    <a:pt x="153" y="338"/>
                    <a:pt x="152" y="261"/>
                  </a:cubicBezTo>
                  <a:lnTo>
                    <a:pt x="14" y="95"/>
                  </a:lnTo>
                  <a:cubicBezTo>
                    <a:pt x="-3" y="73"/>
                    <a:pt x="-4" y="43"/>
                    <a:pt x="12" y="21"/>
                  </a:cubicBezTo>
                  <a:lnTo>
                    <a:pt x="21" y="9"/>
                  </a:lnTo>
                  <a:cubicBezTo>
                    <a:pt x="29" y="-2"/>
                    <a:pt x="45" y="-4"/>
                    <a:pt x="56" y="5"/>
                  </a:cubicBezTo>
                  <a:cubicBezTo>
                    <a:pt x="104" y="47"/>
                    <a:pt x="193" y="143"/>
                    <a:pt x="247" y="209"/>
                  </a:cubicBezTo>
                  <a:cubicBezTo>
                    <a:pt x="253" y="274"/>
                    <a:pt x="261" y="352"/>
                    <a:pt x="267" y="423"/>
                  </a:cubicBezTo>
                  <a:cubicBezTo>
                    <a:pt x="270" y="452"/>
                    <a:pt x="272" y="480"/>
                    <a:pt x="273" y="504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39;p46">
              <a:extLst>
                <a:ext uri="{FF2B5EF4-FFF2-40B4-BE49-F238E27FC236}">
                  <a16:creationId xmlns:a16="http://schemas.microsoft.com/office/drawing/2014/main" id="{FD55BE96-83A6-8791-61E4-985D43C356C5}"/>
                </a:ext>
              </a:extLst>
            </p:cNvPr>
            <p:cNvSpPr/>
            <p:nvPr/>
          </p:nvSpPr>
          <p:spPr>
            <a:xfrm>
              <a:off x="4842510" y="1667670"/>
              <a:ext cx="106560" cy="227880"/>
            </a:xfrm>
            <a:custGeom>
              <a:avLst/>
              <a:gdLst/>
              <a:ahLst/>
              <a:cxnLst/>
              <a:rect l="l" t="t" r="r" b="b"/>
              <a:pathLst>
                <a:path w="296" h="633" extrusionOk="0">
                  <a:moveTo>
                    <a:pt x="296" y="571"/>
                  </a:moveTo>
                  <a:cubicBezTo>
                    <a:pt x="289" y="572"/>
                    <a:pt x="282" y="573"/>
                    <a:pt x="276" y="575"/>
                  </a:cubicBezTo>
                  <a:cubicBezTo>
                    <a:pt x="273" y="576"/>
                    <a:pt x="270" y="577"/>
                    <a:pt x="267" y="578"/>
                  </a:cubicBezTo>
                  <a:cubicBezTo>
                    <a:pt x="240" y="588"/>
                    <a:pt x="209" y="609"/>
                    <a:pt x="179" y="633"/>
                  </a:cubicBezTo>
                  <a:cubicBezTo>
                    <a:pt x="178" y="609"/>
                    <a:pt x="176" y="581"/>
                    <a:pt x="173" y="552"/>
                  </a:cubicBezTo>
                  <a:lnTo>
                    <a:pt x="172" y="330"/>
                  </a:lnTo>
                  <a:cubicBezTo>
                    <a:pt x="172" y="323"/>
                    <a:pt x="170" y="315"/>
                    <a:pt x="165" y="309"/>
                  </a:cubicBezTo>
                  <a:lnTo>
                    <a:pt x="14" y="104"/>
                  </a:lnTo>
                  <a:cubicBezTo>
                    <a:pt x="-6" y="78"/>
                    <a:pt x="-5" y="41"/>
                    <a:pt x="15" y="15"/>
                  </a:cubicBezTo>
                  <a:cubicBezTo>
                    <a:pt x="30" y="-4"/>
                    <a:pt x="59" y="-5"/>
                    <a:pt x="74" y="14"/>
                  </a:cubicBezTo>
                  <a:lnTo>
                    <a:pt x="272" y="251"/>
                  </a:lnTo>
                  <a:cubicBezTo>
                    <a:pt x="273" y="252"/>
                    <a:pt x="274" y="254"/>
                    <a:pt x="275" y="255"/>
                  </a:cubicBezTo>
                  <a:cubicBezTo>
                    <a:pt x="278" y="260"/>
                    <a:pt x="280" y="266"/>
                    <a:pt x="280" y="272"/>
                  </a:cubicBezTo>
                  <a:lnTo>
                    <a:pt x="296" y="566"/>
                  </a:lnTo>
                  <a:cubicBezTo>
                    <a:pt x="296" y="568"/>
                    <a:pt x="296" y="569"/>
                    <a:pt x="296" y="57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40;p46">
              <a:extLst>
                <a:ext uri="{FF2B5EF4-FFF2-40B4-BE49-F238E27FC236}">
                  <a16:creationId xmlns:a16="http://schemas.microsoft.com/office/drawing/2014/main" id="{87069215-CD31-D66C-8450-5A63F9759961}"/>
                </a:ext>
              </a:extLst>
            </p:cNvPr>
            <p:cNvSpPr/>
            <p:nvPr/>
          </p:nvSpPr>
          <p:spPr>
            <a:xfrm>
              <a:off x="4902270" y="1647510"/>
              <a:ext cx="86400" cy="233280"/>
            </a:xfrm>
            <a:custGeom>
              <a:avLst/>
              <a:gdLst/>
              <a:ahLst/>
              <a:cxnLst/>
              <a:rect l="l" t="t" r="r" b="b"/>
              <a:pathLst>
                <a:path w="240" h="648" extrusionOk="0">
                  <a:moveTo>
                    <a:pt x="240" y="331"/>
                  </a:moveTo>
                  <a:lnTo>
                    <a:pt x="234" y="648"/>
                  </a:lnTo>
                  <a:cubicBezTo>
                    <a:pt x="221" y="642"/>
                    <a:pt x="207" y="637"/>
                    <a:pt x="193" y="633"/>
                  </a:cubicBezTo>
                  <a:cubicBezTo>
                    <a:pt x="172" y="627"/>
                    <a:pt x="150" y="625"/>
                    <a:pt x="130" y="627"/>
                  </a:cubicBezTo>
                  <a:cubicBezTo>
                    <a:pt x="130" y="625"/>
                    <a:pt x="130" y="624"/>
                    <a:pt x="130" y="622"/>
                  </a:cubicBezTo>
                  <a:lnTo>
                    <a:pt x="114" y="328"/>
                  </a:lnTo>
                  <a:cubicBezTo>
                    <a:pt x="114" y="322"/>
                    <a:pt x="112" y="316"/>
                    <a:pt x="109" y="311"/>
                  </a:cubicBezTo>
                  <a:lnTo>
                    <a:pt x="3" y="68"/>
                  </a:lnTo>
                  <a:cubicBezTo>
                    <a:pt x="-5" y="50"/>
                    <a:pt x="2" y="29"/>
                    <a:pt x="19" y="19"/>
                  </a:cubicBezTo>
                  <a:lnTo>
                    <a:pt x="47" y="3"/>
                  </a:lnTo>
                  <a:cubicBezTo>
                    <a:pt x="60" y="-5"/>
                    <a:pt x="78" y="1"/>
                    <a:pt x="86" y="15"/>
                  </a:cubicBezTo>
                  <a:lnTo>
                    <a:pt x="108" y="58"/>
                  </a:lnTo>
                  <a:lnTo>
                    <a:pt x="232" y="299"/>
                  </a:lnTo>
                  <a:cubicBezTo>
                    <a:pt x="237" y="309"/>
                    <a:pt x="240" y="320"/>
                    <a:pt x="240" y="331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41;p46">
              <a:extLst>
                <a:ext uri="{FF2B5EF4-FFF2-40B4-BE49-F238E27FC236}">
                  <a16:creationId xmlns:a16="http://schemas.microsoft.com/office/drawing/2014/main" id="{09139C02-6F5A-ADFC-9889-59812ECE0521}"/>
                </a:ext>
              </a:extLst>
            </p:cNvPr>
            <p:cNvSpPr/>
            <p:nvPr/>
          </p:nvSpPr>
          <p:spPr>
            <a:xfrm>
              <a:off x="4947270" y="1661190"/>
              <a:ext cx="75600" cy="237240"/>
            </a:xfrm>
            <a:custGeom>
              <a:avLst/>
              <a:gdLst/>
              <a:ahLst/>
              <a:cxnLst/>
              <a:rect l="l" t="t" r="r" b="b"/>
              <a:pathLst>
                <a:path w="210" h="659" extrusionOk="0">
                  <a:moveTo>
                    <a:pt x="193" y="659"/>
                  </a:moveTo>
                  <a:cubicBezTo>
                    <a:pt x="193" y="659"/>
                    <a:pt x="157" y="630"/>
                    <a:pt x="109" y="610"/>
                  </a:cubicBezTo>
                  <a:lnTo>
                    <a:pt x="115" y="293"/>
                  </a:lnTo>
                  <a:cubicBezTo>
                    <a:pt x="115" y="282"/>
                    <a:pt x="112" y="271"/>
                    <a:pt x="107" y="261"/>
                  </a:cubicBezTo>
                  <a:lnTo>
                    <a:pt x="5" y="63"/>
                  </a:lnTo>
                  <a:cubicBezTo>
                    <a:pt x="-7" y="40"/>
                    <a:pt x="4" y="12"/>
                    <a:pt x="29" y="3"/>
                  </a:cubicBezTo>
                  <a:cubicBezTo>
                    <a:pt x="51" y="-6"/>
                    <a:pt x="75" y="5"/>
                    <a:pt x="85" y="26"/>
                  </a:cubicBezTo>
                  <a:cubicBezTo>
                    <a:pt x="113" y="87"/>
                    <a:pt x="168" y="212"/>
                    <a:pt x="199" y="291"/>
                  </a:cubicBezTo>
                  <a:cubicBezTo>
                    <a:pt x="206" y="309"/>
                    <a:pt x="209" y="328"/>
                    <a:pt x="210" y="348"/>
                  </a:cubicBezTo>
                  <a:cubicBezTo>
                    <a:pt x="211" y="489"/>
                    <a:pt x="193" y="659"/>
                    <a:pt x="193" y="659"/>
                  </a:cubicBezTo>
                  <a:close/>
                </a:path>
              </a:pathLst>
            </a:custGeom>
            <a:solidFill>
              <a:srgbClr val="B5847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42;p46">
              <a:extLst>
                <a:ext uri="{FF2B5EF4-FFF2-40B4-BE49-F238E27FC236}">
                  <a16:creationId xmlns:a16="http://schemas.microsoft.com/office/drawing/2014/main" id="{3FF404F8-4864-30D5-33E3-4626C1B49EA8}"/>
                </a:ext>
              </a:extLst>
            </p:cNvPr>
            <p:cNvSpPr/>
            <p:nvPr/>
          </p:nvSpPr>
          <p:spPr>
            <a:xfrm>
              <a:off x="4246710" y="1313070"/>
              <a:ext cx="398160" cy="584280"/>
            </a:xfrm>
            <a:custGeom>
              <a:avLst/>
              <a:gdLst/>
              <a:ahLst/>
              <a:cxnLst/>
              <a:rect l="l" t="t" r="r" b="b"/>
              <a:pathLst>
                <a:path w="1106" h="1623" extrusionOk="0">
                  <a:moveTo>
                    <a:pt x="1106" y="230"/>
                  </a:moveTo>
                  <a:cubicBezTo>
                    <a:pt x="1100" y="283"/>
                    <a:pt x="848" y="462"/>
                    <a:pt x="626" y="620"/>
                  </a:cubicBezTo>
                  <a:cubicBezTo>
                    <a:pt x="548" y="676"/>
                    <a:pt x="473" y="729"/>
                    <a:pt x="419" y="770"/>
                  </a:cubicBezTo>
                  <a:cubicBezTo>
                    <a:pt x="344" y="826"/>
                    <a:pt x="334" y="841"/>
                    <a:pt x="334" y="845"/>
                  </a:cubicBezTo>
                  <a:cubicBezTo>
                    <a:pt x="342" y="858"/>
                    <a:pt x="372" y="839"/>
                    <a:pt x="400" y="822"/>
                  </a:cubicBezTo>
                  <a:cubicBezTo>
                    <a:pt x="437" y="800"/>
                    <a:pt x="475" y="777"/>
                    <a:pt x="493" y="798"/>
                  </a:cubicBezTo>
                  <a:cubicBezTo>
                    <a:pt x="495" y="800"/>
                    <a:pt x="495" y="802"/>
                    <a:pt x="495" y="805"/>
                  </a:cubicBezTo>
                  <a:cubicBezTo>
                    <a:pt x="493" y="815"/>
                    <a:pt x="473" y="829"/>
                    <a:pt x="426" y="859"/>
                  </a:cubicBezTo>
                  <a:cubicBezTo>
                    <a:pt x="270" y="958"/>
                    <a:pt x="-92" y="1189"/>
                    <a:pt x="32" y="1622"/>
                  </a:cubicBezTo>
                  <a:cubicBezTo>
                    <a:pt x="30" y="1622"/>
                    <a:pt x="27" y="1622"/>
                    <a:pt x="25" y="1623"/>
                  </a:cubicBezTo>
                  <a:cubicBezTo>
                    <a:pt x="-100" y="1186"/>
                    <a:pt x="265" y="953"/>
                    <a:pt x="422" y="853"/>
                  </a:cubicBezTo>
                  <a:cubicBezTo>
                    <a:pt x="459" y="830"/>
                    <a:pt x="487" y="812"/>
                    <a:pt x="488" y="804"/>
                  </a:cubicBezTo>
                  <a:cubicBezTo>
                    <a:pt x="488" y="803"/>
                    <a:pt x="488" y="803"/>
                    <a:pt x="488" y="803"/>
                  </a:cubicBezTo>
                  <a:cubicBezTo>
                    <a:pt x="473" y="785"/>
                    <a:pt x="437" y="808"/>
                    <a:pt x="404" y="828"/>
                  </a:cubicBezTo>
                  <a:cubicBezTo>
                    <a:pt x="371" y="848"/>
                    <a:pt x="340" y="867"/>
                    <a:pt x="328" y="848"/>
                  </a:cubicBezTo>
                  <a:cubicBezTo>
                    <a:pt x="324" y="842"/>
                    <a:pt x="327" y="831"/>
                    <a:pt x="411" y="767"/>
                  </a:cubicBezTo>
                  <a:cubicBezTo>
                    <a:pt x="465" y="726"/>
                    <a:pt x="542" y="672"/>
                    <a:pt x="622" y="614"/>
                  </a:cubicBezTo>
                  <a:cubicBezTo>
                    <a:pt x="832" y="465"/>
                    <a:pt x="1093" y="279"/>
                    <a:pt x="1099" y="229"/>
                  </a:cubicBezTo>
                  <a:cubicBezTo>
                    <a:pt x="1099" y="227"/>
                    <a:pt x="1099" y="225"/>
                    <a:pt x="1097" y="223"/>
                  </a:cubicBezTo>
                  <a:cubicBezTo>
                    <a:pt x="1070" y="192"/>
                    <a:pt x="1037" y="210"/>
                    <a:pt x="1002" y="229"/>
                  </a:cubicBezTo>
                  <a:cubicBezTo>
                    <a:pt x="974" y="245"/>
                    <a:pt x="945" y="261"/>
                    <a:pt x="918" y="249"/>
                  </a:cubicBezTo>
                  <a:cubicBezTo>
                    <a:pt x="912" y="247"/>
                    <a:pt x="908" y="242"/>
                    <a:pt x="907" y="236"/>
                  </a:cubicBezTo>
                  <a:cubicBezTo>
                    <a:pt x="897" y="184"/>
                    <a:pt x="1078" y="8"/>
                    <a:pt x="1086" y="1"/>
                  </a:cubicBezTo>
                  <a:cubicBezTo>
                    <a:pt x="1087" y="-1"/>
                    <a:pt x="1089" y="-1"/>
                    <a:pt x="1091" y="1"/>
                  </a:cubicBezTo>
                  <a:cubicBezTo>
                    <a:pt x="1092" y="2"/>
                    <a:pt x="1092" y="4"/>
                    <a:pt x="1091" y="5"/>
                  </a:cubicBezTo>
                  <a:cubicBezTo>
                    <a:pt x="1026" y="68"/>
                    <a:pt x="906" y="196"/>
                    <a:pt x="914" y="235"/>
                  </a:cubicBezTo>
                  <a:cubicBezTo>
                    <a:pt x="915" y="239"/>
                    <a:pt x="917" y="242"/>
                    <a:pt x="921" y="243"/>
                  </a:cubicBezTo>
                  <a:cubicBezTo>
                    <a:pt x="944" y="253"/>
                    <a:pt x="971" y="239"/>
                    <a:pt x="999" y="224"/>
                  </a:cubicBezTo>
                  <a:cubicBezTo>
                    <a:pt x="1034" y="204"/>
                    <a:pt x="1071" y="184"/>
                    <a:pt x="1103" y="219"/>
                  </a:cubicBezTo>
                  <a:cubicBezTo>
                    <a:pt x="1105" y="222"/>
                    <a:pt x="1106" y="225"/>
                    <a:pt x="1106" y="2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43;p46">
              <a:extLst>
                <a:ext uri="{FF2B5EF4-FFF2-40B4-BE49-F238E27FC236}">
                  <a16:creationId xmlns:a16="http://schemas.microsoft.com/office/drawing/2014/main" id="{E5845FCF-BB1B-3BDE-AB8E-9C7B768A5A9A}"/>
                </a:ext>
              </a:extLst>
            </p:cNvPr>
            <p:cNvSpPr/>
            <p:nvPr/>
          </p:nvSpPr>
          <p:spPr>
            <a:xfrm>
              <a:off x="4878150" y="2057190"/>
              <a:ext cx="142920" cy="35280"/>
            </a:xfrm>
            <a:custGeom>
              <a:avLst/>
              <a:gdLst/>
              <a:ahLst/>
              <a:cxnLst/>
              <a:rect l="l" t="t" r="r" b="b"/>
              <a:pathLst>
                <a:path w="397" h="98" extrusionOk="0">
                  <a:moveTo>
                    <a:pt x="85" y="98"/>
                  </a:moveTo>
                  <a:cubicBezTo>
                    <a:pt x="40" y="98"/>
                    <a:pt x="7" y="96"/>
                    <a:pt x="3" y="95"/>
                  </a:cubicBezTo>
                  <a:cubicBezTo>
                    <a:pt x="1" y="95"/>
                    <a:pt x="0" y="94"/>
                    <a:pt x="0" y="92"/>
                  </a:cubicBezTo>
                  <a:cubicBezTo>
                    <a:pt x="0" y="90"/>
                    <a:pt x="2" y="88"/>
                    <a:pt x="3" y="89"/>
                  </a:cubicBezTo>
                  <a:cubicBezTo>
                    <a:pt x="7" y="89"/>
                    <a:pt x="357" y="112"/>
                    <a:pt x="390" y="2"/>
                  </a:cubicBezTo>
                  <a:cubicBezTo>
                    <a:pt x="391" y="0"/>
                    <a:pt x="392" y="-1"/>
                    <a:pt x="394" y="0"/>
                  </a:cubicBezTo>
                  <a:cubicBezTo>
                    <a:pt x="396" y="0"/>
                    <a:pt x="397" y="2"/>
                    <a:pt x="397" y="4"/>
                  </a:cubicBezTo>
                  <a:cubicBezTo>
                    <a:pt x="372" y="85"/>
                    <a:pt x="193" y="98"/>
                    <a:pt x="85" y="98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44;p46">
              <a:extLst>
                <a:ext uri="{FF2B5EF4-FFF2-40B4-BE49-F238E27FC236}">
                  <a16:creationId xmlns:a16="http://schemas.microsoft.com/office/drawing/2014/main" id="{010AD919-EC54-BF53-DCBC-2B42513FA0F7}"/>
                </a:ext>
              </a:extLst>
            </p:cNvPr>
            <p:cNvSpPr/>
            <p:nvPr/>
          </p:nvSpPr>
          <p:spPr>
            <a:xfrm>
              <a:off x="4939710" y="1666950"/>
              <a:ext cx="50040" cy="195480"/>
            </a:xfrm>
            <a:custGeom>
              <a:avLst/>
              <a:gdLst/>
              <a:ahLst/>
              <a:cxnLst/>
              <a:rect l="l" t="t" r="r" b="b"/>
              <a:pathLst>
                <a:path w="139" h="543" extrusionOk="0">
                  <a:moveTo>
                    <a:pt x="131" y="543"/>
                  </a:moveTo>
                  <a:lnTo>
                    <a:pt x="131" y="543"/>
                  </a:lnTo>
                  <a:cubicBezTo>
                    <a:pt x="129" y="543"/>
                    <a:pt x="128" y="542"/>
                    <a:pt x="128" y="540"/>
                  </a:cubicBezTo>
                  <a:lnTo>
                    <a:pt x="132" y="277"/>
                  </a:lnTo>
                  <a:cubicBezTo>
                    <a:pt x="132" y="267"/>
                    <a:pt x="130" y="256"/>
                    <a:pt x="125" y="247"/>
                  </a:cubicBezTo>
                  <a:lnTo>
                    <a:pt x="1" y="5"/>
                  </a:lnTo>
                  <a:cubicBezTo>
                    <a:pt x="0" y="4"/>
                    <a:pt x="1" y="1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lnTo>
                    <a:pt x="131" y="244"/>
                  </a:lnTo>
                  <a:cubicBezTo>
                    <a:pt x="136" y="254"/>
                    <a:pt x="139" y="266"/>
                    <a:pt x="139" y="277"/>
                  </a:cubicBezTo>
                  <a:lnTo>
                    <a:pt x="135" y="540"/>
                  </a:lnTo>
                  <a:cubicBezTo>
                    <a:pt x="135" y="542"/>
                    <a:pt x="133" y="543"/>
                    <a:pt x="131" y="543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45;p46">
              <a:extLst>
                <a:ext uri="{FF2B5EF4-FFF2-40B4-BE49-F238E27FC236}">
                  <a16:creationId xmlns:a16="http://schemas.microsoft.com/office/drawing/2014/main" id="{72347AE2-A26F-B848-426F-D8C9A4F12EE6}"/>
                </a:ext>
              </a:extLst>
            </p:cNvPr>
            <p:cNvSpPr/>
            <p:nvPr/>
          </p:nvSpPr>
          <p:spPr>
            <a:xfrm>
              <a:off x="4423110" y="1783230"/>
              <a:ext cx="99000" cy="161640"/>
            </a:xfrm>
            <a:custGeom>
              <a:avLst/>
              <a:gdLst/>
              <a:ahLst/>
              <a:cxnLst/>
              <a:rect l="l" t="t" r="r" b="b"/>
              <a:pathLst>
                <a:path w="275" h="449" extrusionOk="0">
                  <a:moveTo>
                    <a:pt x="4" y="449"/>
                  </a:moveTo>
                  <a:lnTo>
                    <a:pt x="3" y="449"/>
                  </a:lnTo>
                  <a:cubicBezTo>
                    <a:pt x="1" y="448"/>
                    <a:pt x="0" y="446"/>
                    <a:pt x="1" y="445"/>
                  </a:cubicBezTo>
                  <a:cubicBezTo>
                    <a:pt x="20" y="358"/>
                    <a:pt x="56" y="206"/>
                    <a:pt x="78" y="166"/>
                  </a:cubicBezTo>
                  <a:cubicBezTo>
                    <a:pt x="105" y="116"/>
                    <a:pt x="176" y="57"/>
                    <a:pt x="234" y="10"/>
                  </a:cubicBezTo>
                  <a:cubicBezTo>
                    <a:pt x="245" y="2"/>
                    <a:pt x="259" y="-1"/>
                    <a:pt x="272" y="1"/>
                  </a:cubicBezTo>
                  <a:cubicBezTo>
                    <a:pt x="274" y="1"/>
                    <a:pt x="275" y="3"/>
                    <a:pt x="275" y="5"/>
                  </a:cubicBezTo>
                  <a:cubicBezTo>
                    <a:pt x="275" y="7"/>
                    <a:pt x="273" y="8"/>
                    <a:pt x="271" y="8"/>
                  </a:cubicBezTo>
                  <a:cubicBezTo>
                    <a:pt x="259" y="6"/>
                    <a:pt x="247" y="8"/>
                    <a:pt x="238" y="16"/>
                  </a:cubicBezTo>
                  <a:cubicBezTo>
                    <a:pt x="181" y="62"/>
                    <a:pt x="111" y="120"/>
                    <a:pt x="84" y="169"/>
                  </a:cubicBezTo>
                  <a:cubicBezTo>
                    <a:pt x="63" y="208"/>
                    <a:pt x="27" y="359"/>
                    <a:pt x="7" y="446"/>
                  </a:cubicBezTo>
                  <a:cubicBezTo>
                    <a:pt x="7" y="448"/>
                    <a:pt x="5" y="449"/>
                    <a:pt x="4" y="449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646;p46">
              <a:extLst>
                <a:ext uri="{FF2B5EF4-FFF2-40B4-BE49-F238E27FC236}">
                  <a16:creationId xmlns:a16="http://schemas.microsoft.com/office/drawing/2014/main" id="{12CBE3B2-33E6-6DB5-394F-D44697B0380D}"/>
                </a:ext>
              </a:extLst>
            </p:cNvPr>
            <p:cNvSpPr/>
            <p:nvPr/>
          </p:nvSpPr>
          <p:spPr>
            <a:xfrm>
              <a:off x="4675470" y="1646070"/>
              <a:ext cx="131400" cy="457560"/>
            </a:xfrm>
            <a:custGeom>
              <a:avLst/>
              <a:gdLst/>
              <a:ahLst/>
              <a:cxnLst/>
              <a:rect l="l" t="t" r="r" b="b"/>
              <a:pathLst>
                <a:path w="365" h="1271" extrusionOk="0">
                  <a:moveTo>
                    <a:pt x="295" y="1271"/>
                  </a:moveTo>
                  <a:lnTo>
                    <a:pt x="294" y="1271"/>
                  </a:lnTo>
                  <a:cubicBezTo>
                    <a:pt x="293" y="1271"/>
                    <a:pt x="291" y="1269"/>
                    <a:pt x="292" y="1267"/>
                  </a:cubicBezTo>
                  <a:cubicBezTo>
                    <a:pt x="369" y="941"/>
                    <a:pt x="389" y="474"/>
                    <a:pt x="295" y="323"/>
                  </a:cubicBezTo>
                  <a:cubicBezTo>
                    <a:pt x="153" y="270"/>
                    <a:pt x="81" y="187"/>
                    <a:pt x="45" y="126"/>
                  </a:cubicBezTo>
                  <a:cubicBezTo>
                    <a:pt x="6" y="59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3"/>
                  </a:cubicBezTo>
                  <a:cubicBezTo>
                    <a:pt x="7" y="4"/>
                    <a:pt x="12" y="58"/>
                    <a:pt x="51" y="123"/>
                  </a:cubicBezTo>
                  <a:cubicBezTo>
                    <a:pt x="87" y="183"/>
                    <a:pt x="158" y="265"/>
                    <a:pt x="298" y="317"/>
                  </a:cubicBezTo>
                  <a:cubicBezTo>
                    <a:pt x="299" y="317"/>
                    <a:pt x="299" y="318"/>
                    <a:pt x="300" y="318"/>
                  </a:cubicBezTo>
                  <a:cubicBezTo>
                    <a:pt x="396" y="469"/>
                    <a:pt x="376" y="940"/>
                    <a:pt x="298" y="1269"/>
                  </a:cubicBezTo>
                  <a:cubicBezTo>
                    <a:pt x="298" y="1270"/>
                    <a:pt x="297" y="1271"/>
                    <a:pt x="295" y="1271"/>
                  </a:cubicBezTo>
                  <a:close/>
                </a:path>
              </a:pathLst>
            </a:custGeom>
            <a:solidFill>
              <a:srgbClr val="4A415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647;p46">
              <a:extLst>
                <a:ext uri="{FF2B5EF4-FFF2-40B4-BE49-F238E27FC236}">
                  <a16:creationId xmlns:a16="http://schemas.microsoft.com/office/drawing/2014/main" id="{0562E798-AD22-1E7D-17F9-EB0E88C08EFC}"/>
                </a:ext>
              </a:extLst>
            </p:cNvPr>
            <p:cNvSpPr/>
            <p:nvPr/>
          </p:nvSpPr>
          <p:spPr>
            <a:xfrm>
              <a:off x="4528230" y="1338630"/>
              <a:ext cx="284400" cy="394560"/>
            </a:xfrm>
            <a:custGeom>
              <a:avLst/>
              <a:gdLst/>
              <a:ahLst/>
              <a:cxnLst/>
              <a:rect l="l" t="t" r="r" b="b"/>
              <a:pathLst>
                <a:path w="790" h="1096" extrusionOk="0">
                  <a:moveTo>
                    <a:pt x="4" y="1096"/>
                  </a:moveTo>
                  <a:cubicBezTo>
                    <a:pt x="3" y="1096"/>
                    <a:pt x="1" y="1095"/>
                    <a:pt x="1" y="1094"/>
                  </a:cubicBezTo>
                  <a:cubicBezTo>
                    <a:pt x="0" y="1092"/>
                    <a:pt x="1" y="1091"/>
                    <a:pt x="3" y="1090"/>
                  </a:cubicBezTo>
                  <a:cubicBezTo>
                    <a:pt x="135" y="1036"/>
                    <a:pt x="260" y="970"/>
                    <a:pt x="345" y="909"/>
                  </a:cubicBezTo>
                  <a:cubicBezTo>
                    <a:pt x="366" y="890"/>
                    <a:pt x="388" y="872"/>
                    <a:pt x="410" y="855"/>
                  </a:cubicBezTo>
                  <a:cubicBezTo>
                    <a:pt x="622" y="688"/>
                    <a:pt x="729" y="575"/>
                    <a:pt x="767" y="478"/>
                  </a:cubicBezTo>
                  <a:cubicBezTo>
                    <a:pt x="807" y="376"/>
                    <a:pt x="772" y="287"/>
                    <a:pt x="703" y="177"/>
                  </a:cubicBezTo>
                  <a:cubicBezTo>
                    <a:pt x="680" y="141"/>
                    <a:pt x="653" y="102"/>
                    <a:pt x="628" y="65"/>
                  </a:cubicBezTo>
                  <a:cubicBezTo>
                    <a:pt x="613" y="44"/>
                    <a:pt x="594" y="23"/>
                    <a:pt x="573" y="5"/>
                  </a:cubicBezTo>
                  <a:cubicBezTo>
                    <a:pt x="571" y="4"/>
                    <a:pt x="571" y="2"/>
                    <a:pt x="572" y="1"/>
                  </a:cubicBezTo>
                  <a:cubicBezTo>
                    <a:pt x="574" y="-1"/>
                    <a:pt x="576" y="-1"/>
                    <a:pt x="577" y="0"/>
                  </a:cubicBezTo>
                  <a:cubicBezTo>
                    <a:pt x="599" y="19"/>
                    <a:pt x="618" y="39"/>
                    <a:pt x="633" y="61"/>
                  </a:cubicBezTo>
                  <a:cubicBezTo>
                    <a:pt x="659" y="98"/>
                    <a:pt x="686" y="137"/>
                    <a:pt x="709" y="174"/>
                  </a:cubicBezTo>
                  <a:cubicBezTo>
                    <a:pt x="854" y="406"/>
                    <a:pt x="833" y="531"/>
                    <a:pt x="415" y="860"/>
                  </a:cubicBezTo>
                  <a:cubicBezTo>
                    <a:pt x="393" y="877"/>
                    <a:pt x="371" y="895"/>
                    <a:pt x="349" y="914"/>
                  </a:cubicBezTo>
                  <a:cubicBezTo>
                    <a:pt x="264" y="976"/>
                    <a:pt x="139" y="1042"/>
                    <a:pt x="5" y="1096"/>
                  </a:cubicBezTo>
                  <a:lnTo>
                    <a:pt x="4" y="1096"/>
                  </a:lnTo>
                  <a:close/>
                </a:path>
              </a:pathLst>
            </a:custGeom>
            <a:solidFill>
              <a:srgbClr val="4A415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648;p46">
              <a:extLst>
                <a:ext uri="{FF2B5EF4-FFF2-40B4-BE49-F238E27FC236}">
                  <a16:creationId xmlns:a16="http://schemas.microsoft.com/office/drawing/2014/main" id="{8583F435-F004-FE5C-416D-CBE09D56C753}"/>
                </a:ext>
              </a:extLst>
            </p:cNvPr>
            <p:cNvSpPr/>
            <p:nvPr/>
          </p:nvSpPr>
          <p:spPr>
            <a:xfrm>
              <a:off x="5024670" y="2052150"/>
              <a:ext cx="343440" cy="392400"/>
            </a:xfrm>
            <a:custGeom>
              <a:avLst/>
              <a:gdLst/>
              <a:ahLst/>
              <a:cxnLst/>
              <a:rect l="l" t="t" r="r" b="b"/>
              <a:pathLst>
                <a:path w="954" h="1090" extrusionOk="0">
                  <a:moveTo>
                    <a:pt x="954" y="1090"/>
                  </a:moveTo>
                  <a:cubicBezTo>
                    <a:pt x="933" y="1057"/>
                    <a:pt x="885" y="1030"/>
                    <a:pt x="696" y="1025"/>
                  </a:cubicBezTo>
                  <a:cubicBezTo>
                    <a:pt x="691" y="1025"/>
                    <a:pt x="686" y="1025"/>
                    <a:pt x="682" y="1025"/>
                  </a:cubicBezTo>
                  <a:cubicBezTo>
                    <a:pt x="663" y="1024"/>
                    <a:pt x="646" y="1023"/>
                    <a:pt x="629" y="1021"/>
                  </a:cubicBezTo>
                  <a:cubicBezTo>
                    <a:pt x="511" y="1007"/>
                    <a:pt x="435" y="957"/>
                    <a:pt x="401" y="929"/>
                  </a:cubicBezTo>
                  <a:cubicBezTo>
                    <a:pt x="382" y="895"/>
                    <a:pt x="363" y="860"/>
                    <a:pt x="344" y="823"/>
                  </a:cubicBezTo>
                  <a:cubicBezTo>
                    <a:pt x="224" y="595"/>
                    <a:pt x="97" y="330"/>
                    <a:pt x="0" y="55"/>
                  </a:cubicBezTo>
                  <a:cubicBezTo>
                    <a:pt x="14" y="33"/>
                    <a:pt x="30" y="15"/>
                    <a:pt x="47" y="0"/>
                  </a:cubicBezTo>
                  <a:cubicBezTo>
                    <a:pt x="47" y="0"/>
                    <a:pt x="146" y="267"/>
                    <a:pt x="267" y="526"/>
                  </a:cubicBezTo>
                  <a:cubicBezTo>
                    <a:pt x="361" y="728"/>
                    <a:pt x="549" y="876"/>
                    <a:pt x="773" y="920"/>
                  </a:cubicBezTo>
                  <a:cubicBezTo>
                    <a:pt x="811" y="927"/>
                    <a:pt x="845" y="932"/>
                    <a:pt x="879" y="934"/>
                  </a:cubicBezTo>
                  <a:cubicBezTo>
                    <a:pt x="917" y="999"/>
                    <a:pt x="945" y="1051"/>
                    <a:pt x="954" y="10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649;p46">
              <a:extLst>
                <a:ext uri="{FF2B5EF4-FFF2-40B4-BE49-F238E27FC236}">
                  <a16:creationId xmlns:a16="http://schemas.microsoft.com/office/drawing/2014/main" id="{DCF4BC3B-16A2-A8D7-AF68-160770AF3AF7}"/>
                </a:ext>
              </a:extLst>
            </p:cNvPr>
            <p:cNvSpPr/>
            <p:nvPr/>
          </p:nvSpPr>
          <p:spPr>
            <a:xfrm>
              <a:off x="5079750" y="2210190"/>
              <a:ext cx="198720" cy="377280"/>
            </a:xfrm>
            <a:custGeom>
              <a:avLst/>
              <a:gdLst/>
              <a:ahLst/>
              <a:cxnLst/>
              <a:rect l="l" t="t" r="r" b="b"/>
              <a:pathLst>
                <a:path w="552" h="1048" extrusionOk="0">
                  <a:moveTo>
                    <a:pt x="549" y="1048"/>
                  </a:moveTo>
                  <a:cubicBezTo>
                    <a:pt x="548" y="1048"/>
                    <a:pt x="546" y="1047"/>
                    <a:pt x="546" y="1045"/>
                  </a:cubicBezTo>
                  <a:cubicBezTo>
                    <a:pt x="522" y="989"/>
                    <a:pt x="467" y="892"/>
                    <a:pt x="398" y="769"/>
                  </a:cubicBezTo>
                  <a:cubicBezTo>
                    <a:pt x="352" y="687"/>
                    <a:pt x="300" y="594"/>
                    <a:pt x="244" y="492"/>
                  </a:cubicBezTo>
                  <a:cubicBezTo>
                    <a:pt x="225" y="456"/>
                    <a:pt x="206" y="420"/>
                    <a:pt x="188" y="386"/>
                  </a:cubicBezTo>
                  <a:cubicBezTo>
                    <a:pt x="117" y="250"/>
                    <a:pt x="56" y="126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-1"/>
                    <a:pt x="6" y="0"/>
                    <a:pt x="7" y="2"/>
                  </a:cubicBezTo>
                  <a:cubicBezTo>
                    <a:pt x="62" y="123"/>
                    <a:pt x="123" y="248"/>
                    <a:pt x="194" y="383"/>
                  </a:cubicBezTo>
                  <a:cubicBezTo>
                    <a:pt x="212" y="417"/>
                    <a:pt x="231" y="453"/>
                    <a:pt x="251" y="489"/>
                  </a:cubicBezTo>
                  <a:cubicBezTo>
                    <a:pt x="306" y="591"/>
                    <a:pt x="358" y="684"/>
                    <a:pt x="404" y="765"/>
                  </a:cubicBezTo>
                  <a:cubicBezTo>
                    <a:pt x="474" y="889"/>
                    <a:pt x="529" y="986"/>
                    <a:pt x="552" y="1043"/>
                  </a:cubicBezTo>
                  <a:cubicBezTo>
                    <a:pt x="553" y="1045"/>
                    <a:pt x="552" y="1047"/>
                    <a:pt x="550" y="1047"/>
                  </a:cubicBezTo>
                  <a:cubicBezTo>
                    <a:pt x="550" y="1048"/>
                    <a:pt x="550" y="1048"/>
                    <a:pt x="549" y="1048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650;p46">
              <a:extLst>
                <a:ext uri="{FF2B5EF4-FFF2-40B4-BE49-F238E27FC236}">
                  <a16:creationId xmlns:a16="http://schemas.microsoft.com/office/drawing/2014/main" id="{5B116A58-72C3-DDDD-1EDA-1E9745F70FF0}"/>
                </a:ext>
              </a:extLst>
            </p:cNvPr>
            <p:cNvSpPr/>
            <p:nvPr/>
          </p:nvSpPr>
          <p:spPr>
            <a:xfrm>
              <a:off x="4300350" y="2374350"/>
              <a:ext cx="18720" cy="327240"/>
            </a:xfrm>
            <a:custGeom>
              <a:avLst/>
              <a:gdLst/>
              <a:ahLst/>
              <a:cxnLst/>
              <a:rect l="l" t="t" r="r" b="b"/>
              <a:pathLst>
                <a:path w="52" h="909" extrusionOk="0">
                  <a:moveTo>
                    <a:pt x="13" y="909"/>
                  </a:moveTo>
                  <a:cubicBezTo>
                    <a:pt x="11" y="909"/>
                    <a:pt x="10" y="908"/>
                    <a:pt x="9" y="907"/>
                  </a:cubicBezTo>
                  <a:cubicBezTo>
                    <a:pt x="-10" y="754"/>
                    <a:pt x="5" y="557"/>
                    <a:pt x="24" y="307"/>
                  </a:cubicBezTo>
                  <a:cubicBezTo>
                    <a:pt x="27" y="263"/>
                    <a:pt x="31" y="217"/>
                    <a:pt x="34" y="170"/>
                  </a:cubicBezTo>
                  <a:cubicBezTo>
                    <a:pt x="36" y="139"/>
                    <a:pt x="38" y="107"/>
                    <a:pt x="41" y="74"/>
                  </a:cubicBezTo>
                  <a:cubicBezTo>
                    <a:pt x="42" y="51"/>
                    <a:pt x="44" y="27"/>
                    <a:pt x="45" y="3"/>
                  </a:cubicBezTo>
                  <a:cubicBezTo>
                    <a:pt x="45" y="2"/>
                    <a:pt x="47" y="0"/>
                    <a:pt x="49" y="0"/>
                  </a:cubicBezTo>
                  <a:cubicBezTo>
                    <a:pt x="51" y="0"/>
                    <a:pt x="52" y="2"/>
                    <a:pt x="52" y="4"/>
                  </a:cubicBezTo>
                  <a:cubicBezTo>
                    <a:pt x="50" y="28"/>
                    <a:pt x="49" y="51"/>
                    <a:pt x="47" y="75"/>
                  </a:cubicBezTo>
                  <a:cubicBezTo>
                    <a:pt x="45" y="107"/>
                    <a:pt x="43" y="139"/>
                    <a:pt x="41" y="170"/>
                  </a:cubicBezTo>
                  <a:cubicBezTo>
                    <a:pt x="37" y="218"/>
                    <a:pt x="34" y="263"/>
                    <a:pt x="31" y="307"/>
                  </a:cubicBezTo>
                  <a:cubicBezTo>
                    <a:pt x="12" y="557"/>
                    <a:pt x="-3" y="754"/>
                    <a:pt x="16" y="906"/>
                  </a:cubicBezTo>
                  <a:cubicBezTo>
                    <a:pt x="16" y="907"/>
                    <a:pt x="15" y="909"/>
                    <a:pt x="13" y="909"/>
                  </a:cubicBezTo>
                  <a:close/>
                </a:path>
              </a:pathLst>
            </a:custGeom>
            <a:solidFill>
              <a:srgbClr val="9C705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651;p46">
              <a:extLst>
                <a:ext uri="{FF2B5EF4-FFF2-40B4-BE49-F238E27FC236}">
                  <a16:creationId xmlns:a16="http://schemas.microsoft.com/office/drawing/2014/main" id="{B981F5F9-7B49-C94B-733A-2E7B231F73BB}"/>
                </a:ext>
              </a:extLst>
            </p:cNvPr>
            <p:cNvSpPr/>
            <p:nvPr/>
          </p:nvSpPr>
          <p:spPr>
            <a:xfrm>
              <a:off x="4173630" y="1907070"/>
              <a:ext cx="123480" cy="59760"/>
            </a:xfrm>
            <a:custGeom>
              <a:avLst/>
              <a:gdLst/>
              <a:ahLst/>
              <a:cxnLst/>
              <a:rect l="l" t="t" r="r" b="b"/>
              <a:pathLst>
                <a:path w="343" h="166" extrusionOk="0">
                  <a:moveTo>
                    <a:pt x="341" y="166"/>
                  </a:moveTo>
                  <a:cubicBezTo>
                    <a:pt x="341" y="166"/>
                    <a:pt x="340" y="166"/>
                    <a:pt x="340" y="165"/>
                  </a:cubicBezTo>
                  <a:cubicBezTo>
                    <a:pt x="305" y="95"/>
                    <a:pt x="242" y="42"/>
                    <a:pt x="167" y="19"/>
                  </a:cubicBezTo>
                  <a:cubicBezTo>
                    <a:pt x="164" y="18"/>
                    <a:pt x="161" y="17"/>
                    <a:pt x="158" y="16"/>
                  </a:cubicBezTo>
                  <a:cubicBezTo>
                    <a:pt x="128" y="8"/>
                    <a:pt x="100" y="3"/>
                    <a:pt x="73" y="3"/>
                  </a:cubicBezTo>
                  <a:cubicBezTo>
                    <a:pt x="67" y="3"/>
                    <a:pt x="62" y="4"/>
                    <a:pt x="57" y="4"/>
                  </a:cubicBezTo>
                  <a:cubicBezTo>
                    <a:pt x="38" y="5"/>
                    <a:pt x="19" y="9"/>
                    <a:pt x="2" y="16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-1" y="14"/>
                    <a:pt x="0" y="13"/>
                    <a:pt x="1" y="13"/>
                  </a:cubicBezTo>
                  <a:cubicBezTo>
                    <a:pt x="18" y="6"/>
                    <a:pt x="37" y="2"/>
                    <a:pt x="57" y="1"/>
                  </a:cubicBezTo>
                  <a:cubicBezTo>
                    <a:pt x="62" y="0"/>
                    <a:pt x="67" y="0"/>
                    <a:pt x="73" y="0"/>
                  </a:cubicBezTo>
                  <a:cubicBezTo>
                    <a:pt x="100" y="0"/>
                    <a:pt x="129" y="4"/>
                    <a:pt x="159" y="13"/>
                  </a:cubicBezTo>
                  <a:cubicBezTo>
                    <a:pt x="162" y="14"/>
                    <a:pt x="165" y="15"/>
                    <a:pt x="168" y="15"/>
                  </a:cubicBezTo>
                  <a:cubicBezTo>
                    <a:pt x="244" y="39"/>
                    <a:pt x="308" y="93"/>
                    <a:pt x="343" y="164"/>
                  </a:cubicBezTo>
                  <a:cubicBezTo>
                    <a:pt x="343" y="165"/>
                    <a:pt x="343" y="166"/>
                    <a:pt x="342" y="166"/>
                  </a:cubicBezTo>
                  <a:lnTo>
                    <a:pt x="341" y="166"/>
                  </a:lnTo>
                  <a:close/>
                </a:path>
              </a:pathLst>
            </a:custGeom>
            <a:solidFill>
              <a:srgbClr val="937C8B"/>
            </a:solidFill>
            <a:ln>
              <a:noFill/>
            </a:ln>
          </p:spPr>
          <p:txBody>
            <a:bodyPr spcFirstLastPara="1" wrap="square" lIns="90000" tIns="14750" rIns="90000" bIns="147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30"/>
          <p:cNvGrpSpPr/>
          <p:nvPr/>
        </p:nvGrpSpPr>
        <p:grpSpPr>
          <a:xfrm>
            <a:off x="5608645" y="3224947"/>
            <a:ext cx="1713300" cy="1468650"/>
            <a:chOff x="4646050" y="3629576"/>
            <a:chExt cx="1713300" cy="1468650"/>
          </a:xfrm>
        </p:grpSpPr>
        <p:pic>
          <p:nvPicPr>
            <p:cNvPr id="189" name="Google Shape;18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46050" y="3732948"/>
              <a:ext cx="1713300" cy="1365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30"/>
            <p:cNvSpPr/>
            <p:nvPr/>
          </p:nvSpPr>
          <p:spPr>
            <a:xfrm rot="371848">
              <a:off x="4842656" y="3658000"/>
              <a:ext cx="558564" cy="587552"/>
            </a:xfrm>
            <a:prstGeom prst="star10">
              <a:avLst>
                <a:gd name="adj" fmla="val 17537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523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/>
          <p:nvPr/>
        </p:nvSpPr>
        <p:spPr>
          <a:xfrm>
            <a:off x="0" y="0"/>
            <a:ext cx="9144000" cy="29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1058400" y="2389608"/>
            <a:ext cx="3513600" cy="364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7" name="Google Shape;407;p45"/>
          <p:cNvSpPr txBox="1">
            <a:spLocks noGrp="1"/>
          </p:cNvSpPr>
          <p:nvPr>
            <p:ph type="ctrTitle"/>
          </p:nvPr>
        </p:nvSpPr>
        <p:spPr>
          <a:xfrm>
            <a:off x="1507213" y="1452000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Thanks!!</a:t>
            </a:r>
            <a:endParaRPr dirty="0"/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625" y="367900"/>
            <a:ext cx="2393249" cy="44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 flipH="1">
            <a:off x="4084600" y="2654550"/>
            <a:ext cx="37323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2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77" name="Google Shape;177;p29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178" name="Google Shape;17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9"/>
            <p:cNvSpPr/>
            <p:nvPr/>
          </p:nvSpPr>
          <p:spPr>
            <a:xfrm rot="372207">
              <a:off x="1370727" y="609726"/>
              <a:ext cx="763471" cy="802728"/>
            </a:xfrm>
            <a:prstGeom prst="star10">
              <a:avLst>
                <a:gd name="adj" fmla="val 18870"/>
                <a:gd name="hf" fmla="val 10514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80" name="Google Shape;180;p29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033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580408" y="2370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925" y="3732948"/>
            <a:ext cx="1713300" cy="136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1ECE8D-A151-BDD5-60CE-28FE1B293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08" y="936082"/>
            <a:ext cx="5262887" cy="36840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488855" y="2431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311" y="-109211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F58537-5551-8916-CA79-4CF0E100650C}"/>
              </a:ext>
            </a:extLst>
          </p:cNvPr>
          <p:cNvSpPr txBox="1"/>
          <p:nvPr/>
        </p:nvSpPr>
        <p:spPr>
          <a:xfrm>
            <a:off x="488855" y="948290"/>
            <a:ext cx="38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 null values.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37DE8-A61C-0D94-B67B-4C3784F07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55" y="1256067"/>
            <a:ext cx="3943553" cy="3416476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6E41554-AE8D-0E0B-0536-6B2F0E493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593" y="1329873"/>
            <a:ext cx="4140413" cy="1009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C05A0-EBE2-A4AC-06F7-353F44F12898}"/>
              </a:ext>
            </a:extLst>
          </p:cNvPr>
          <p:cNvSpPr txBox="1"/>
          <p:nvPr/>
        </p:nvSpPr>
        <p:spPr>
          <a:xfrm>
            <a:off x="4711594" y="948290"/>
            <a:ext cx="3232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Duplicates.</a:t>
            </a:r>
          </a:p>
        </p:txBody>
      </p:sp>
    </p:spTree>
    <p:extLst>
      <p:ext uri="{BB962C8B-B14F-4D97-AF65-F5344CB8AC3E}">
        <p14:creationId xmlns:p14="http://schemas.microsoft.com/office/powerpoint/2010/main" val="2302480827"/>
      </p:ext>
    </p:extLst>
  </p:cSld>
  <p:clrMapOvr>
    <a:masterClrMapping/>
  </p:clrMapOvr>
</p:sld>
</file>

<file path=ppt/theme/theme1.xml><?xml version="1.0" encoding="utf-8"?>
<a:theme xmlns:a="http://schemas.openxmlformats.org/drawingml/2006/main" name="Cerebrovascular Accident Recovery Breakthrough by Slidesgo">
  <a:themeElements>
    <a:clrScheme name="Simple Light">
      <a:dk1>
        <a:srgbClr val="333333"/>
      </a:dk1>
      <a:lt1>
        <a:srgbClr val="FFFFFF"/>
      </a:lt1>
      <a:dk2>
        <a:srgbClr val="49557B"/>
      </a:dk2>
      <a:lt2>
        <a:srgbClr val="7F8BAE"/>
      </a:lt2>
      <a:accent1>
        <a:srgbClr val="D2E0EC"/>
      </a:accent1>
      <a:accent2>
        <a:srgbClr val="DBD2A4"/>
      </a:accent2>
      <a:accent3>
        <a:srgbClr val="EE6067"/>
      </a:accent3>
      <a:accent4>
        <a:srgbClr val="EF9E9E"/>
      </a:accent4>
      <a:accent5>
        <a:srgbClr val="F8CCCA"/>
      </a:accent5>
      <a:accent6>
        <a:srgbClr val="FFCACA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Office PowerPoint</Application>
  <PresentationFormat>On-screen Show (16:9)</PresentationFormat>
  <Paragraphs>208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Barlow</vt:lpstr>
      <vt:lpstr>Wingdings</vt:lpstr>
      <vt:lpstr>Times New Roman</vt:lpstr>
      <vt:lpstr>Raleway</vt:lpstr>
      <vt:lpstr>Arial</vt:lpstr>
      <vt:lpstr>Familjen Grotesk</vt:lpstr>
      <vt:lpstr>Cerebrovascular Accident Recovery Breakthrough by Slidesgo</vt:lpstr>
      <vt:lpstr>Stroke Risk Prediction Using Different Machine Learning Models.</vt:lpstr>
      <vt:lpstr>Table of contents</vt:lpstr>
      <vt:lpstr>Introduction</vt:lpstr>
      <vt:lpstr>Strokes</vt:lpstr>
      <vt:lpstr>Aim</vt:lpstr>
      <vt:lpstr>Dataset Overview</vt:lpstr>
      <vt:lpstr>Methodology</vt:lpstr>
      <vt:lpstr>Importing Libraries</vt:lpstr>
      <vt:lpstr>Data Preprocessing</vt:lpstr>
      <vt:lpstr>Data Preprocessing</vt:lpstr>
      <vt:lpstr>Data Preprocessing</vt:lpstr>
      <vt:lpstr>Data Preprocessing</vt:lpstr>
      <vt:lpstr>Data Preprocessing</vt:lpstr>
      <vt:lpstr>EDA</vt:lpstr>
      <vt:lpstr>EDA</vt:lpstr>
      <vt:lpstr>EDA</vt:lpstr>
      <vt:lpstr>EDA</vt:lpstr>
      <vt:lpstr>EDA</vt:lpstr>
      <vt:lpstr>Feature Engineering</vt:lpstr>
      <vt:lpstr>Feature Engineering</vt:lpstr>
      <vt:lpstr>Model Development and Evaluation</vt:lpstr>
      <vt:lpstr>Model Development and Evaluation</vt:lpstr>
      <vt:lpstr>Model Development and Evaluation</vt:lpstr>
      <vt:lpstr>Model Development and Evaluation</vt:lpstr>
      <vt:lpstr>Model Development and Evaluation</vt:lpstr>
      <vt:lpstr>Model Development and Evaluation</vt:lpstr>
      <vt:lpstr>Model Development and Evaluation</vt:lpstr>
      <vt:lpstr>Model Development and Evaluation</vt:lpstr>
      <vt:lpstr>Model Development and Evaluation</vt:lpstr>
      <vt:lpstr>Model Development and Evaluation</vt:lpstr>
      <vt:lpstr>Hyperparameter Tuning</vt:lpstr>
      <vt:lpstr>Hyperparameter Tuning</vt:lpstr>
      <vt:lpstr>Feature Importance</vt:lpstr>
      <vt:lpstr>Retraining Models</vt:lpstr>
      <vt:lpstr>Retraining Models</vt:lpstr>
      <vt:lpstr>Retraining Models</vt:lpstr>
      <vt:lpstr>Retraining Models</vt:lpstr>
      <vt:lpstr>Retraining Models</vt:lpstr>
      <vt:lpstr>Retraining Models</vt:lpstr>
      <vt:lpstr>Retraining Models</vt:lpstr>
      <vt:lpstr>Retraining Models</vt:lpstr>
      <vt:lpstr>Retraining Models</vt:lpstr>
      <vt:lpstr>Retraining Models</vt:lpstr>
      <vt:lpstr>Model Deployment</vt:lpstr>
      <vt:lpstr>Model Deployment</vt:lpstr>
      <vt:lpstr>Model Deployment</vt:lpstr>
      <vt:lpstr>Results</vt:lpstr>
      <vt:lpstr>Model Development and Evaluation</vt:lpstr>
      <vt:lpstr>Model Development and Evaluation</vt:lpstr>
      <vt:lpstr>Model Development and Evaluation</vt:lpstr>
      <vt:lpstr>Model Development and Evaluation</vt:lpstr>
      <vt:lpstr>Model Development and Evaluation</vt:lpstr>
      <vt:lpstr>Hyperparameter Tuning</vt:lpstr>
      <vt:lpstr>Retraining Models</vt:lpstr>
      <vt:lpstr>Retraining Models</vt:lpstr>
      <vt:lpstr>Retraining Models</vt:lpstr>
      <vt:lpstr>Retraining Models</vt:lpstr>
      <vt:lpstr>Retraining Models</vt:lpstr>
      <vt:lpstr>Model Deployment</vt:lpstr>
      <vt:lpstr>Model Deployment</vt:lpstr>
      <vt:lpstr>Model Deployment</vt:lpstr>
      <vt:lpstr>Conclusion</vt:lpstr>
      <vt:lpstr>Conclusion</vt:lpstr>
      <vt:lpstr>Limitations</vt:lpstr>
      <vt:lpstr>Limitations</vt:lpstr>
      <vt:lpstr>Recommendations</vt:lpstr>
      <vt:lpstr>Recommendations</vt:lpstr>
      <vt:lpstr>Thanks!!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Risk Prediction Using Different Machine Learning Models.</dc:title>
  <dc:creator>sondos ameen</dc:creator>
  <cp:lastModifiedBy>Sondos Ameen</cp:lastModifiedBy>
  <cp:revision>1</cp:revision>
  <dcterms:modified xsi:type="dcterms:W3CDTF">2024-05-31T21:10:57Z</dcterms:modified>
</cp:coreProperties>
</file>